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5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0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31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65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20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2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9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90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5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9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5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1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D34A2-579C-4989-9FD0-D59BCA6F21FF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92191-B3ED-412C-AC91-F6D0039CC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640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Hydrological cycle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30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44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Crucial for life on planet</a:t>
            </a:r>
          </a:p>
          <a:p>
            <a:r>
              <a:rPr lang="en-US" dirty="0" smtClean="0"/>
              <a:t>Also called as water cycle</a:t>
            </a:r>
          </a:p>
          <a:p>
            <a:r>
              <a:rPr lang="en-US" dirty="0" smtClean="0"/>
              <a:t>Constantly cycled through  atmosphere, river ,ocean, 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59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cycle has 3 steps</a:t>
            </a:r>
          </a:p>
          <a:p>
            <a:r>
              <a:rPr lang="en-US" dirty="0" smtClean="0"/>
              <a:t>Evaporation and Transpiration</a:t>
            </a:r>
          </a:p>
          <a:p>
            <a:r>
              <a:rPr lang="en-US" dirty="0" smtClean="0"/>
              <a:t>Condensation</a:t>
            </a:r>
          </a:p>
          <a:p>
            <a:r>
              <a:rPr lang="en-US" dirty="0" smtClean="0"/>
              <a:t>precipitation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31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Evaporation and Transpiration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is lost from land and water bodies</a:t>
            </a:r>
          </a:p>
          <a:p>
            <a:r>
              <a:rPr lang="en-US" dirty="0" smtClean="0"/>
              <a:t>Water is present in two forms</a:t>
            </a:r>
          </a:p>
          <a:p>
            <a:r>
              <a:rPr lang="en-US" dirty="0" smtClean="0"/>
              <a:t>Ground water(lost by evaporation</a:t>
            </a:r>
          </a:p>
          <a:p>
            <a:endParaRPr lang="en-US" dirty="0" smtClean="0"/>
          </a:p>
          <a:p>
            <a:r>
              <a:rPr lang="en-US" dirty="0" smtClean="0"/>
              <a:t>Surface water (lost by transpiration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51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Evaporation </a:t>
            </a:r>
          </a:p>
          <a:p>
            <a:r>
              <a:rPr lang="en-US" dirty="0" smtClean="0"/>
              <a:t>sun heats up liquid water and changes it to gas . water that is evaporated from earth oceans </a:t>
            </a:r>
            <a:r>
              <a:rPr lang="en-US" dirty="0" err="1" smtClean="0"/>
              <a:t>etc</a:t>
            </a:r>
            <a:r>
              <a:rPr lang="en-US" dirty="0" smtClean="0"/>
              <a:t> rises in atmosphere.</a:t>
            </a:r>
          </a:p>
          <a:p>
            <a:r>
              <a:rPr lang="en-US" dirty="0" smtClean="0"/>
              <a:t>Transpiration </a:t>
            </a:r>
          </a:p>
          <a:p>
            <a:r>
              <a:rPr lang="en-US" dirty="0" smtClean="0"/>
              <a:t>Process of evaporation from plants is called transpiration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condensation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water </a:t>
            </a:r>
            <a:r>
              <a:rPr lang="en-US" dirty="0" smtClean="0"/>
              <a:t>in form </a:t>
            </a:r>
            <a:r>
              <a:rPr lang="en-US" dirty="0" smtClean="0"/>
              <a:t>of gas rises higher in     atmosphere.</a:t>
            </a:r>
          </a:p>
          <a:p>
            <a:r>
              <a:rPr lang="en-US" dirty="0"/>
              <a:t> </a:t>
            </a:r>
            <a:r>
              <a:rPr lang="en-US" dirty="0" smtClean="0"/>
              <a:t>it starts to cool and become a liquid again this is condensation.</a:t>
            </a:r>
          </a:p>
          <a:p>
            <a:r>
              <a:rPr lang="en-US" dirty="0" smtClean="0"/>
              <a:t>When large amount of water condenses it forms clouds.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4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water in the clouds gets too heavy water falls back to earth</a:t>
            </a:r>
          </a:p>
          <a:p>
            <a:r>
              <a:rPr lang="en-US" dirty="0" smtClean="0"/>
              <a:t>This is precipitation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44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6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8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147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Hydrological cycle</vt:lpstr>
      <vt:lpstr>PowerPoint Presentation</vt:lpstr>
      <vt:lpstr>3 steps</vt:lpstr>
      <vt:lpstr>Evaporation and Transpiration </vt:lpstr>
      <vt:lpstr>PowerPoint Presentation</vt:lpstr>
      <vt:lpstr>condensation</vt:lpstr>
      <vt:lpstr>precipitation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Hydrological cycle</dc:title>
  <dc:creator>ismail - [2010]</dc:creator>
  <cp:lastModifiedBy>ismail - [2010]</cp:lastModifiedBy>
  <cp:revision>6</cp:revision>
  <dcterms:created xsi:type="dcterms:W3CDTF">2020-09-30T07:14:54Z</dcterms:created>
  <dcterms:modified xsi:type="dcterms:W3CDTF">2020-10-21T07:37:43Z</dcterms:modified>
</cp:coreProperties>
</file>