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9" r:id="rId2"/>
    <p:sldId id="593" r:id="rId3"/>
    <p:sldId id="642" r:id="rId4"/>
    <p:sldId id="596" r:id="rId5"/>
    <p:sldId id="643" r:id="rId6"/>
    <p:sldId id="598" r:id="rId7"/>
    <p:sldId id="600" r:id="rId8"/>
    <p:sldId id="601" r:id="rId9"/>
    <p:sldId id="602" r:id="rId10"/>
    <p:sldId id="6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94662" autoAdjust="0"/>
  </p:normalViewPr>
  <p:slideViewPr>
    <p:cSldViewPr>
      <p:cViewPr varScale="1">
        <p:scale>
          <a:sx n="55" d="100"/>
          <a:sy n="55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E7804-9B9C-4536-9C26-BA750272F60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A89-3157-4B80-BA73-6969190BE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5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3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8692-B617-46CA-BC29-550666A93DA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FA3-A9AF-4874-89F2-88E4C112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085" y="2496456"/>
            <a:ext cx="4823485" cy="556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4423"/>
              </a:lnSpc>
              <a:spcBef>
                <a:spcPts val="221"/>
              </a:spcBef>
            </a:pPr>
            <a:r>
              <a:rPr sz="6400" spc="-52" baseline="3103" dirty="0">
                <a:latin typeface="Calibri"/>
                <a:cs typeface="Calibri"/>
              </a:rPr>
              <a:t>F</a:t>
            </a:r>
            <a:r>
              <a:rPr sz="6400" baseline="3103" dirty="0">
                <a:latin typeface="Calibri"/>
                <a:cs typeface="Calibri"/>
              </a:rPr>
              <a:t>os</a:t>
            </a:r>
            <a:r>
              <a:rPr sz="6400" spc="9" baseline="3103" dirty="0">
                <a:latin typeface="Calibri"/>
                <a:cs typeface="Calibri"/>
              </a:rPr>
              <a:t>s</a:t>
            </a:r>
            <a:r>
              <a:rPr sz="6400" baseline="3103" dirty="0">
                <a:latin typeface="Calibri"/>
                <a:cs typeface="Calibri"/>
              </a:rPr>
              <a:t>ils &amp; </a:t>
            </a:r>
            <a:r>
              <a:rPr sz="6400" spc="-57" baseline="3103" dirty="0">
                <a:latin typeface="Calibri"/>
                <a:cs typeface="Calibri"/>
              </a:rPr>
              <a:t>F</a:t>
            </a:r>
            <a:r>
              <a:rPr sz="6400" baseline="3103" dirty="0">
                <a:latin typeface="Calibri"/>
                <a:cs typeface="Calibri"/>
              </a:rPr>
              <a:t>os</a:t>
            </a:r>
            <a:r>
              <a:rPr sz="6400" spc="9" baseline="3103" dirty="0">
                <a:latin typeface="Calibri"/>
                <a:cs typeface="Calibri"/>
              </a:rPr>
              <a:t>s</a:t>
            </a:r>
            <a:r>
              <a:rPr sz="6400" baseline="3103" dirty="0">
                <a:latin typeface="Calibri"/>
                <a:cs typeface="Calibri"/>
              </a:rPr>
              <a:t>il</a:t>
            </a:r>
            <a:r>
              <a:rPr sz="6400" spc="-4" baseline="3103" dirty="0">
                <a:latin typeface="Calibri"/>
                <a:cs typeface="Calibri"/>
              </a:rPr>
              <a:t>i</a:t>
            </a:r>
            <a:r>
              <a:rPr sz="6400" spc="-67" baseline="3103" dirty="0">
                <a:latin typeface="Calibri"/>
                <a:cs typeface="Calibri"/>
              </a:rPr>
              <a:t>z</a:t>
            </a:r>
            <a:r>
              <a:rPr sz="6400" spc="-33" baseline="3103" dirty="0">
                <a:latin typeface="Calibri"/>
                <a:cs typeface="Calibri"/>
              </a:rPr>
              <a:t>a</a:t>
            </a:r>
            <a:r>
              <a:rPr sz="6400" baseline="3103" dirty="0">
                <a:latin typeface="Calibri"/>
                <a:cs typeface="Calibri"/>
              </a:rPr>
              <a:t>tion</a:t>
            </a:r>
            <a:endParaRPr sz="4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74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6542" y="572854"/>
            <a:ext cx="7351939" cy="286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40592" marR="59535">
              <a:lnSpc>
                <a:spcPts val="4423"/>
              </a:lnSpc>
              <a:spcBef>
                <a:spcPts val="221"/>
              </a:spcBef>
            </a:pPr>
            <a:r>
              <a:rPr sz="6400" u="heavy" baseline="3103" dirty="0">
                <a:latin typeface="Calibri"/>
                <a:cs typeface="Calibri"/>
              </a:rPr>
              <a:t>Carbo</a:t>
            </a:r>
            <a:r>
              <a:rPr sz="6400" u="heavy" spc="4" baseline="3103" dirty="0">
                <a:latin typeface="Calibri"/>
                <a:cs typeface="Calibri"/>
              </a:rPr>
              <a:t>n</a:t>
            </a:r>
            <a:r>
              <a:rPr sz="6400" u="heavy" baseline="3103" dirty="0">
                <a:latin typeface="Calibri"/>
                <a:cs typeface="Calibri"/>
              </a:rPr>
              <a:t>i</a:t>
            </a:r>
            <a:r>
              <a:rPr sz="6400" u="heavy" spc="-72" baseline="3103" dirty="0">
                <a:latin typeface="Calibri"/>
                <a:cs typeface="Calibri"/>
              </a:rPr>
              <a:t>z</a:t>
            </a:r>
            <a:r>
              <a:rPr sz="6400" u="heavy" spc="-33" baseline="3103" dirty="0">
                <a:latin typeface="Calibri"/>
                <a:cs typeface="Calibri"/>
              </a:rPr>
              <a:t>a</a:t>
            </a:r>
            <a:r>
              <a:rPr sz="6400" u="heavy" baseline="3103" dirty="0">
                <a:latin typeface="Calibri"/>
                <a:cs typeface="Calibri"/>
              </a:rPr>
              <a:t>tion</a:t>
            </a:r>
            <a:endParaRPr sz="4200" dirty="0">
              <a:latin typeface="Calibri"/>
              <a:cs typeface="Calibri"/>
            </a:endParaRPr>
          </a:p>
          <a:p>
            <a:pPr marL="12252">
              <a:lnSpc>
                <a:spcPct val="99995"/>
              </a:lnSpc>
              <a:spcBef>
                <a:spcPts val="3294"/>
              </a:spcBef>
            </a:pPr>
            <a:r>
              <a:rPr sz="3100" dirty="0">
                <a:latin typeface="Calibri"/>
                <a:cs typeface="Calibri"/>
              </a:rPr>
              <a:t>I</a:t>
            </a:r>
            <a:r>
              <a:rPr sz="3100" spc="-52" dirty="0">
                <a:latin typeface="Calibri"/>
                <a:cs typeface="Calibri"/>
              </a:rPr>
              <a:t>n</a:t>
            </a:r>
            <a:r>
              <a:rPr sz="3100" spc="-18" dirty="0">
                <a:latin typeface="Calibri"/>
                <a:cs typeface="Calibri"/>
              </a:rPr>
              <a:t>v</a:t>
            </a:r>
            <a:r>
              <a:rPr sz="3100" dirty="0">
                <a:latin typeface="Calibri"/>
                <a:cs typeface="Calibri"/>
              </a:rPr>
              <a:t>ol</a:t>
            </a:r>
            <a:r>
              <a:rPr sz="3100" spc="-28" dirty="0">
                <a:latin typeface="Calibri"/>
                <a:cs typeface="Calibri"/>
              </a:rPr>
              <a:t>v</a:t>
            </a:r>
            <a:r>
              <a:rPr sz="3100" dirty="0">
                <a:latin typeface="Calibri"/>
                <a:cs typeface="Calibri"/>
              </a:rPr>
              <a:t>es a dec</a:t>
            </a:r>
            <a:r>
              <a:rPr sz="3100" spc="-33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ease</a:t>
            </a:r>
            <a:r>
              <a:rPr sz="3100" spc="-28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 </a:t>
            </a:r>
            <a:r>
              <a:rPr sz="3100" spc="-18" dirty="0">
                <a:latin typeface="Calibri"/>
                <a:cs typeface="Calibri"/>
              </a:rPr>
              <a:t>v</a:t>
            </a:r>
            <a:r>
              <a:rPr sz="3100" dirty="0">
                <a:latin typeface="Calibri"/>
                <a:cs typeface="Calibri"/>
              </a:rPr>
              <a:t>ol</a:t>
            </a:r>
            <a:r>
              <a:rPr sz="3100" spc="-24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le </a:t>
            </a:r>
            <a:r>
              <a:rPr sz="3100" spc="-18" dirty="0">
                <a:latin typeface="Calibri"/>
                <a:cs typeface="Calibri"/>
              </a:rPr>
              <a:t>c</a:t>
            </a:r>
            <a:r>
              <a:rPr sz="3100" dirty="0">
                <a:latin typeface="Calibri"/>
                <a:cs typeface="Calibri"/>
              </a:rPr>
              <a:t>on</a:t>
            </a:r>
            <a:r>
              <a:rPr sz="3100" spc="-38" dirty="0">
                <a:latin typeface="Calibri"/>
                <a:cs typeface="Calibri"/>
              </a:rPr>
              <a:t>s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tue</a:t>
            </a:r>
            <a:r>
              <a:rPr sz="3100" spc="-33" dirty="0">
                <a:latin typeface="Calibri"/>
                <a:cs typeface="Calibri"/>
              </a:rPr>
              <a:t>n</a:t>
            </a:r>
            <a:r>
              <a:rPr sz="3100" dirty="0">
                <a:latin typeface="Calibri"/>
                <a:cs typeface="Calibri"/>
              </a:rPr>
              <a:t>ts of t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s</a:t>
            </a:r>
            <a:r>
              <a:rPr sz="3100" spc="-14" dirty="0">
                <a:latin typeface="Calibri"/>
                <a:cs typeface="Calibri"/>
              </a:rPr>
              <a:t>s</a:t>
            </a:r>
            <a:r>
              <a:rPr sz="3100" dirty="0">
                <a:latin typeface="Calibri"/>
                <a:cs typeface="Calibri"/>
              </a:rPr>
              <a:t>ues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and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chi</a:t>
            </a:r>
            <a:r>
              <a:rPr sz="3100" spc="-14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in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such as</a:t>
            </a:r>
            <a:r>
              <a:rPr sz="3100" spc="-9" dirty="0">
                <a:latin typeface="Calibri"/>
                <a:cs typeface="Calibri"/>
              </a:rPr>
              <a:t> </a:t>
            </a:r>
            <a:r>
              <a:rPr sz="3100" spc="-62" dirty="0">
                <a:latin typeface="Calibri"/>
                <a:cs typeface="Calibri"/>
              </a:rPr>
              <a:t>h</a:t>
            </a:r>
            <a:r>
              <a:rPr sz="3100" spc="-33" dirty="0">
                <a:latin typeface="Calibri"/>
                <a:cs typeface="Calibri"/>
              </a:rPr>
              <a:t>y</a:t>
            </a:r>
            <a:r>
              <a:rPr sz="3100" dirty="0">
                <a:latin typeface="Calibri"/>
                <a:cs typeface="Calibri"/>
              </a:rPr>
              <a:t>d</a:t>
            </a:r>
            <a:r>
              <a:rPr sz="3100" spc="-52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</a:t>
            </a:r>
            <a:r>
              <a:rPr sz="3100" spc="-18" dirty="0">
                <a:latin typeface="Calibri"/>
                <a:cs typeface="Calibri"/>
              </a:rPr>
              <a:t>g</a:t>
            </a:r>
            <a:r>
              <a:rPr sz="3100" dirty="0">
                <a:latin typeface="Calibri"/>
                <a:cs typeface="Calibri"/>
              </a:rPr>
              <a:t>en, </a:t>
            </a:r>
            <a:r>
              <a:rPr sz="3100" spc="-62" dirty="0">
                <a:latin typeface="Calibri"/>
                <a:cs typeface="Calibri"/>
              </a:rPr>
              <a:t>o</a:t>
            </a:r>
            <a:r>
              <a:rPr sz="3100" dirty="0">
                <a:latin typeface="Calibri"/>
                <a:cs typeface="Calibri"/>
              </a:rPr>
              <a:t>x</a:t>
            </a:r>
            <a:r>
              <a:rPr sz="3100" spc="-28" dirty="0">
                <a:latin typeface="Calibri"/>
                <a:cs typeface="Calibri"/>
              </a:rPr>
              <a:t>y</a:t>
            </a:r>
            <a:r>
              <a:rPr sz="3100" spc="-18" dirty="0">
                <a:latin typeface="Calibri"/>
                <a:cs typeface="Calibri"/>
              </a:rPr>
              <a:t>g</a:t>
            </a:r>
            <a:r>
              <a:rPr sz="3100" dirty="0">
                <a:latin typeface="Calibri"/>
                <a:cs typeface="Calibri"/>
              </a:rPr>
              <a:t>en and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ni</a:t>
            </a:r>
            <a:r>
              <a:rPr sz="3100" spc="-9" dirty="0">
                <a:latin typeface="Calibri"/>
                <a:cs typeface="Calibri"/>
              </a:rPr>
              <a:t>t</a:t>
            </a:r>
            <a:r>
              <a:rPr sz="3100" spc="-48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</a:t>
            </a:r>
            <a:r>
              <a:rPr sz="3100" spc="-14" dirty="0">
                <a:latin typeface="Calibri"/>
                <a:cs typeface="Calibri"/>
              </a:rPr>
              <a:t>g</a:t>
            </a:r>
            <a:r>
              <a:rPr sz="3100" dirty="0">
                <a:latin typeface="Calibri"/>
                <a:cs typeface="Calibri"/>
              </a:rPr>
              <a:t>en, le</a:t>
            </a:r>
            <a:r>
              <a:rPr sz="3100" spc="-48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ving a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n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lm</a:t>
            </a:r>
            <a:r>
              <a:rPr sz="3100" spc="2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 </a:t>
            </a:r>
            <a:r>
              <a:rPr sz="3100" spc="-28" dirty="0">
                <a:latin typeface="Calibri"/>
                <a:cs typeface="Calibri"/>
              </a:rPr>
              <a:t>c</a:t>
            </a:r>
            <a:r>
              <a:rPr sz="3100" dirty="0">
                <a:latin typeface="Calibri"/>
                <a:cs typeface="Calibri"/>
              </a:rPr>
              <a:t>arbon. E</a:t>
            </a:r>
            <a:r>
              <a:rPr sz="3100" spc="24" dirty="0">
                <a:latin typeface="Calibri"/>
                <a:cs typeface="Calibri"/>
              </a:rPr>
              <a:t>.</a:t>
            </a:r>
            <a:r>
              <a:rPr sz="3100" dirty="0">
                <a:latin typeface="Calibri"/>
                <a:cs typeface="Calibri"/>
              </a:rPr>
              <a:t>g.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</a:t>
            </a:r>
            <a:r>
              <a:rPr sz="3100" spc="-57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14" dirty="0">
                <a:latin typeface="Calibri"/>
                <a:cs typeface="Calibri"/>
              </a:rPr>
              <a:t>p</a:t>
            </a:r>
            <a:r>
              <a:rPr sz="3100" spc="-38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oli</a:t>
            </a:r>
            <a:r>
              <a:rPr sz="3100" spc="-42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es,</a:t>
            </a:r>
            <a:r>
              <a:rPr sz="3100" spc="18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pla</a:t>
            </a:r>
            <a:r>
              <a:rPr sz="3100" spc="-33" dirty="0">
                <a:latin typeface="Calibri"/>
                <a:cs typeface="Calibri"/>
              </a:rPr>
              <a:t>n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spc="-33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emains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22161" y="1604524"/>
            <a:ext cx="222969" cy="41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3256"/>
              </a:lnSpc>
              <a:spcBef>
                <a:spcPts val="162"/>
              </a:spcBef>
            </a:pPr>
            <a:r>
              <a:rPr sz="3100" dirty="0"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81953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669264"/>
            <a:ext cx="4010891" cy="30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56541" y="593900"/>
            <a:ext cx="7427537" cy="4891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099" marR="355624" algn="ctr">
              <a:lnSpc>
                <a:spcPts val="4028"/>
              </a:lnSpc>
              <a:spcBef>
                <a:spcPts val="201"/>
              </a:spcBef>
            </a:pPr>
            <a:r>
              <a:rPr sz="5800" baseline="3413" dirty="0">
                <a:latin typeface="Calibri"/>
                <a:cs typeface="Calibri"/>
              </a:rPr>
              <a:t>P</a:t>
            </a:r>
            <a:r>
              <a:rPr sz="5800" spc="-52" baseline="3413" dirty="0">
                <a:latin typeface="Calibri"/>
                <a:cs typeface="Calibri"/>
              </a:rPr>
              <a:t>r</a:t>
            </a:r>
            <a:r>
              <a:rPr sz="5800" baseline="3413" dirty="0">
                <a:latin typeface="Calibri"/>
                <a:cs typeface="Calibri"/>
              </a:rPr>
              <a:t>ese</a:t>
            </a:r>
            <a:r>
              <a:rPr sz="5800" spc="33" baseline="3413" dirty="0">
                <a:latin typeface="Calibri"/>
                <a:cs typeface="Calibri"/>
              </a:rPr>
              <a:t>r</a:t>
            </a:r>
            <a:r>
              <a:rPr sz="5800" spc="-62" baseline="3413" dirty="0">
                <a:latin typeface="Calibri"/>
                <a:cs typeface="Calibri"/>
              </a:rPr>
              <a:t>v</a:t>
            </a:r>
            <a:r>
              <a:rPr sz="5800" spc="-28" baseline="3413" dirty="0">
                <a:latin typeface="Calibri"/>
                <a:cs typeface="Calibri"/>
              </a:rPr>
              <a:t>a</a:t>
            </a:r>
            <a:r>
              <a:rPr sz="5800" baseline="3413" dirty="0">
                <a:latin typeface="Calibri"/>
                <a:cs typeface="Calibri"/>
              </a:rPr>
              <a:t>tio</a:t>
            </a:r>
            <a:r>
              <a:rPr sz="5800" spc="9" baseline="3413" dirty="0">
                <a:latin typeface="Calibri"/>
                <a:cs typeface="Calibri"/>
              </a:rPr>
              <a:t>n</a:t>
            </a:r>
            <a:r>
              <a:rPr sz="5800" baseline="3413" dirty="0">
                <a:latin typeface="Calibri"/>
                <a:cs typeface="Calibri"/>
              </a:rPr>
              <a:t>-</a:t>
            </a:r>
            <a:r>
              <a:rPr sz="5800" spc="-18" baseline="3413" dirty="0">
                <a:latin typeface="Calibri"/>
                <a:cs typeface="Calibri"/>
              </a:rPr>
              <a:t> </a:t>
            </a:r>
            <a:r>
              <a:rPr sz="5800" baseline="3413" dirty="0">
                <a:latin typeface="Calibri"/>
                <a:cs typeface="Calibri"/>
              </a:rPr>
              <a:t>Unal</a:t>
            </a:r>
            <a:r>
              <a:rPr sz="5800" spc="-38" baseline="3413" dirty="0">
                <a:latin typeface="Calibri"/>
                <a:cs typeface="Calibri"/>
              </a:rPr>
              <a:t>t</a:t>
            </a:r>
            <a:r>
              <a:rPr sz="5800" baseline="3413" dirty="0">
                <a:latin typeface="Calibri"/>
                <a:cs typeface="Calibri"/>
              </a:rPr>
              <a:t>e</a:t>
            </a:r>
            <a:r>
              <a:rPr sz="5800" spc="-48" baseline="3413" dirty="0">
                <a:latin typeface="Calibri"/>
                <a:cs typeface="Calibri"/>
              </a:rPr>
              <a:t>r</a:t>
            </a:r>
            <a:r>
              <a:rPr sz="5800" baseline="3413" dirty="0">
                <a:latin typeface="Calibri"/>
                <a:cs typeface="Calibri"/>
              </a:rPr>
              <a:t>ed</a:t>
            </a:r>
            <a:r>
              <a:rPr sz="5800" spc="-14" baseline="3413" dirty="0">
                <a:latin typeface="Calibri"/>
                <a:cs typeface="Calibri"/>
              </a:rPr>
              <a:t> </a:t>
            </a:r>
            <a:r>
              <a:rPr sz="5800" baseline="3413" dirty="0">
                <a:latin typeface="Calibri"/>
                <a:cs typeface="Calibri"/>
              </a:rPr>
              <a:t>Soft </a:t>
            </a:r>
            <a:r>
              <a:rPr sz="5800" spc="-86" baseline="3413" dirty="0">
                <a:latin typeface="Calibri"/>
                <a:cs typeface="Calibri"/>
              </a:rPr>
              <a:t>P</a:t>
            </a:r>
            <a:r>
              <a:rPr sz="5800" baseline="3413" dirty="0">
                <a:latin typeface="Calibri"/>
                <a:cs typeface="Calibri"/>
              </a:rPr>
              <a:t>arts</a:t>
            </a:r>
            <a:endParaRPr sz="3900" dirty="0">
              <a:latin typeface="Calibri"/>
              <a:cs typeface="Calibri"/>
            </a:endParaRPr>
          </a:p>
          <a:p>
            <a:pPr marL="12252" marR="41588">
              <a:lnSpc>
                <a:spcPts val="2759"/>
              </a:lnSpc>
              <a:spcBef>
                <a:spcPts val="3140"/>
              </a:spcBef>
            </a:pPr>
            <a:r>
              <a:rPr sz="2300" dirty="0">
                <a:latin typeface="Calibri"/>
                <a:cs typeface="Calibri"/>
              </a:rPr>
              <a:t>1.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4" dirty="0">
                <a:latin typeface="Calibri"/>
                <a:cs typeface="Calibri"/>
              </a:rPr>
              <a:t>m</a:t>
            </a:r>
            <a:r>
              <a:rPr sz="2300" dirty="0">
                <a:latin typeface="Calibri"/>
                <a:cs typeface="Calibri"/>
              </a:rPr>
              <a:t>ains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mammoth</a:t>
            </a:r>
            <a:r>
              <a:rPr sz="2300" spc="-2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rhinoc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oses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spc="-38" dirty="0">
                <a:latin typeface="Calibri"/>
                <a:cs typeface="Calibri"/>
              </a:rPr>
              <a:t>o</a:t>
            </a:r>
            <a:r>
              <a:rPr sz="2300" spc="-48" dirty="0">
                <a:latin typeface="Calibri"/>
                <a:cs typeface="Calibri"/>
              </a:rPr>
              <a:t>z</a:t>
            </a:r>
            <a:r>
              <a:rPr sz="2300" dirty="0">
                <a:latin typeface="Calibri"/>
                <a:cs typeface="Calibri"/>
              </a:rPr>
              <a:t>en</a:t>
            </a:r>
            <a:r>
              <a:rPr sz="2300" spc="2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tund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as</a:t>
            </a:r>
          </a:p>
          <a:p>
            <a:pPr marL="12252" marR="41588">
              <a:lnSpc>
                <a:spcPts val="2291"/>
              </a:lnSpc>
            </a:pPr>
            <a:r>
              <a:rPr sz="3500" baseline="3413" dirty="0">
                <a:latin typeface="Calibri"/>
                <a:cs typeface="Calibri"/>
              </a:rPr>
              <a:t>of</a:t>
            </a:r>
            <a:r>
              <a:rPr sz="3500" spc="-9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Siberia</a:t>
            </a:r>
            <a:r>
              <a:rPr sz="3500" spc="-4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and </a:t>
            </a:r>
            <a:r>
              <a:rPr sz="3500" spc="-4" baseline="3413" dirty="0">
                <a:latin typeface="Calibri"/>
                <a:cs typeface="Calibri"/>
              </a:rPr>
              <a:t>N</a:t>
            </a:r>
            <a:r>
              <a:rPr sz="3500" baseline="3413" dirty="0">
                <a:latin typeface="Calibri"/>
                <a:cs typeface="Calibri"/>
              </a:rPr>
              <a:t>orth</a:t>
            </a:r>
            <a:r>
              <a:rPr sz="3500" spc="-9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Ameri</a:t>
            </a:r>
            <a:r>
              <a:rPr sz="3500" spc="-9" baseline="3413" dirty="0">
                <a:latin typeface="Calibri"/>
                <a:cs typeface="Calibri"/>
              </a:rPr>
              <a:t>c</a:t>
            </a:r>
            <a:r>
              <a:rPr sz="3500" baseline="3413" dirty="0">
                <a:latin typeface="Calibri"/>
                <a:cs typeface="Calibri"/>
              </a:rPr>
              <a:t>a.</a:t>
            </a:r>
            <a:endParaRPr sz="2300" dirty="0">
              <a:latin typeface="Calibri"/>
              <a:cs typeface="Calibri"/>
            </a:endParaRPr>
          </a:p>
          <a:p>
            <a:pPr marL="12252">
              <a:lnSpc>
                <a:spcPts val="2826"/>
              </a:lnSpc>
              <a:spcBef>
                <a:spcPts val="310"/>
              </a:spcBef>
            </a:pPr>
            <a:r>
              <a:rPr sz="2300" dirty="0">
                <a:latin typeface="Calibri"/>
                <a:cs typeface="Calibri"/>
              </a:rPr>
              <a:t>2.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9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sect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spc="-28" dirty="0">
                <a:latin typeface="Calibri"/>
                <a:cs typeface="Calibri"/>
              </a:rPr>
              <a:t>e</a:t>
            </a:r>
            <a:r>
              <a:rPr sz="2300" spc="-52" dirty="0">
                <a:latin typeface="Calibri"/>
                <a:cs typeface="Calibri"/>
              </a:rPr>
              <a:t>x</a:t>
            </a:r>
            <a:r>
              <a:rPr sz="2300" dirty="0">
                <a:latin typeface="Calibri"/>
                <a:cs typeface="Calibri"/>
              </a:rPr>
              <a:t>os</a:t>
            </a:r>
            <a:r>
              <a:rPr sz="2300" spc="-76" dirty="0">
                <a:latin typeface="Calibri"/>
                <a:cs typeface="Calibri"/>
              </a:rPr>
              <a:t>k</a:t>
            </a:r>
            <a:r>
              <a:rPr sz="2300" dirty="0">
                <a:latin typeface="Calibri"/>
                <a:cs typeface="Calibri"/>
              </a:rPr>
              <a:t>ele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ons</a:t>
            </a:r>
            <a:r>
              <a:rPr sz="2300" spc="-3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minu</a:t>
            </a:r>
            <a:r>
              <a:rPr sz="2300" spc="-1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app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nda</a:t>
            </a:r>
            <a:r>
              <a:rPr sz="2300" spc="-24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h</a:t>
            </a:r>
            <a:r>
              <a:rPr sz="2300" spc="-33" dirty="0">
                <a:latin typeface="Calibri"/>
                <a:cs typeface="Calibri"/>
              </a:rPr>
              <a:t>a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 b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en </a:t>
            </a:r>
          </a:p>
          <a:p>
            <a:pPr marL="1225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24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amb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-19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,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 ha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den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d</a:t>
            </a:r>
            <a:r>
              <a:rPr sz="2300" spc="4" dirty="0">
                <a:latin typeface="Calibri"/>
                <a:cs typeface="Calibri"/>
              </a:rPr>
              <a:t> 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esin of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ie</a:t>
            </a:r>
            <a:r>
              <a:rPr sz="2300" spc="-18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oni</a:t>
            </a:r>
            <a:r>
              <a:rPr sz="2300" spc="-62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ous </a:t>
            </a:r>
          </a:p>
          <a:p>
            <a:pPr marL="1225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t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9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s.</a:t>
            </a:r>
          </a:p>
          <a:p>
            <a:pPr marL="12252" marR="131700">
              <a:lnSpc>
                <a:spcPts val="2826"/>
              </a:lnSpc>
            </a:pPr>
            <a:r>
              <a:rPr sz="2300" spc="-4" dirty="0">
                <a:latin typeface="Calibri"/>
                <a:cs typeface="Calibri"/>
              </a:rPr>
              <a:t>3</a:t>
            </a:r>
            <a:r>
              <a:rPr sz="2300" dirty="0">
                <a:latin typeface="Calibri"/>
                <a:cs typeface="Calibri"/>
              </a:rPr>
              <a:t>. </a:t>
            </a:r>
            <a:r>
              <a:rPr sz="2300" spc="-9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n </a:t>
            </a:r>
            <a:r>
              <a:rPr sz="2300" spc="-52" dirty="0">
                <a:latin typeface="Calibri"/>
                <a:cs typeface="Calibri"/>
              </a:rPr>
              <a:t>P</a:t>
            </a:r>
            <a:r>
              <a:rPr sz="2300" dirty="0">
                <a:latin typeface="Calibri"/>
                <a:cs typeface="Calibri"/>
              </a:rPr>
              <a:t>oland an </a:t>
            </a:r>
            <a:r>
              <a:rPr sz="2300" spc="-9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ce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18" dirty="0">
                <a:latin typeface="Calibri"/>
                <a:cs typeface="Calibri"/>
              </a:rPr>
              <a:t>w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ly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rhinoc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os</a:t>
            </a:r>
            <a:r>
              <a:rPr sz="2300" spc="-24" dirty="0">
                <a:latin typeface="Calibri"/>
                <a:cs typeface="Calibri"/>
              </a:rPr>
              <a:t> w</a:t>
            </a:r>
            <a:r>
              <a:rPr sz="2300" dirty="0">
                <a:latin typeface="Calibri"/>
                <a:cs typeface="Calibri"/>
              </a:rPr>
              <a:t>as </a:t>
            </a:r>
            <a:r>
              <a:rPr sz="2300" spc="-24" dirty="0">
                <a:latin typeface="Calibri"/>
                <a:cs typeface="Calibri"/>
              </a:rPr>
              <a:t>w</a:t>
            </a:r>
            <a:r>
              <a:rPr sz="2300" dirty="0">
                <a:latin typeface="Calibri"/>
                <a:cs typeface="Calibri"/>
              </a:rPr>
              <a:t>ell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24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 </a:t>
            </a:r>
          </a:p>
          <a:p>
            <a:pPr marL="12252" marR="131700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in as</a:t>
            </a:r>
            <a:r>
              <a:rPr sz="2300" spc="-9" dirty="0">
                <a:latin typeface="Calibri"/>
                <a:cs typeface="Calibri"/>
              </a:rPr>
              <a:t>p</a:t>
            </a:r>
            <a:r>
              <a:rPr sz="2300" dirty="0">
                <a:latin typeface="Calibri"/>
                <a:cs typeface="Calibri"/>
              </a:rPr>
              <a:t>halt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the La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ea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187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ar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Pi</a:t>
            </a:r>
            <a:r>
              <a:rPr sz="2300" spc="-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Los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-2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eles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33" dirty="0">
                <a:latin typeface="Calibri"/>
                <a:cs typeface="Calibri"/>
              </a:rPr>
              <a:t>n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ain </a:t>
            </a:r>
          </a:p>
          <a:p>
            <a:pPr marL="12252" marR="131700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ma</a:t>
            </a:r>
            <a:r>
              <a:rPr sz="2300" spc="-42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y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Plei</a:t>
            </a:r>
            <a:r>
              <a:rPr sz="2300" spc="-18" dirty="0">
                <a:latin typeface="Calibri"/>
                <a:cs typeface="Calibri"/>
              </a:rPr>
              <a:t>s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ocene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anim</a:t>
            </a:r>
            <a:r>
              <a:rPr sz="2300" spc="4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ls.</a:t>
            </a:r>
          </a:p>
          <a:p>
            <a:pPr marL="12252" marR="342704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4.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sem</a:t>
            </a:r>
            <a:r>
              <a:rPr sz="2300" spc="4" dirty="0">
                <a:latin typeface="Calibri"/>
                <a:cs typeface="Calibri"/>
              </a:rPr>
              <a:t>i</a:t>
            </a:r>
            <a:r>
              <a:rPr sz="2300" spc="-4" dirty="0">
                <a:latin typeface="Calibri"/>
                <a:cs typeface="Calibri"/>
              </a:rPr>
              <a:t>-</a:t>
            </a:r>
            <a:r>
              <a:rPr sz="2300" dirty="0">
                <a:latin typeface="Calibri"/>
                <a:cs typeface="Calibri"/>
              </a:rPr>
              <a:t>arid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South Ameri</a:t>
            </a:r>
            <a:r>
              <a:rPr sz="2300" spc="-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a,</a:t>
            </a:r>
            <a:r>
              <a:rPr sz="2300" spc="-2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parts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</a:t>
            </a:r>
            <a:r>
              <a:rPr sz="2300" spc="4" dirty="0">
                <a:latin typeface="Calibri"/>
                <a:cs typeface="Calibri"/>
              </a:rPr>
              <a:t>m</a:t>
            </a:r>
            <a:r>
              <a:rPr sz="2300" dirty="0">
                <a:latin typeface="Calibri"/>
                <a:cs typeface="Calibri"/>
              </a:rPr>
              <a:t>ummifi</a:t>
            </a:r>
            <a:r>
              <a:rPr sz="2300" spc="9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d</a:t>
            </a:r>
            <a:r>
              <a:rPr sz="2300" spc="-2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ound </a:t>
            </a:r>
          </a:p>
          <a:p>
            <a:pPr marL="12252" marR="342704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sl</a:t>
            </a:r>
            <a:r>
              <a:rPr sz="2300" spc="-4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ths h</a:t>
            </a:r>
            <a:r>
              <a:rPr sz="2300" spc="-38" dirty="0">
                <a:latin typeface="Calibri"/>
                <a:cs typeface="Calibri"/>
              </a:rPr>
              <a:t>a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 b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en p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24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spc="-33" dirty="0">
                <a:latin typeface="Calibri"/>
                <a:cs typeface="Calibri"/>
              </a:rPr>
              <a:t>a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es.</a:t>
            </a:r>
          </a:p>
          <a:p>
            <a:pPr marL="12252" marR="291994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6.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4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ae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bac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eria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h</a:t>
            </a:r>
            <a:r>
              <a:rPr sz="2300" spc="-33" dirty="0">
                <a:latin typeface="Calibri"/>
                <a:cs typeface="Calibri"/>
              </a:rPr>
              <a:t>a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 been</a:t>
            </a:r>
            <a:r>
              <a:rPr sz="2300" spc="14" dirty="0">
                <a:latin typeface="Calibri"/>
                <a:cs typeface="Calibri"/>
              </a:rPr>
              <a:t> 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epor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ese</a:t>
            </a:r>
            <a:r>
              <a:rPr sz="2300" spc="28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</a:t>
            </a:r>
          </a:p>
          <a:p>
            <a:pPr marL="12252" marR="291994">
              <a:lnSpc>
                <a:spcPts val="2833"/>
              </a:lnSpc>
            </a:pPr>
            <a:r>
              <a:rPr sz="2300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1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amb</a:t>
            </a:r>
            <a:r>
              <a:rPr sz="2300" spc="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ian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</a:t>
            </a:r>
            <a:r>
              <a:rPr sz="2300" spc="9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rt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spc="4" dirty="0">
                <a:latin typeface="Calibri"/>
                <a:cs typeface="Calibri"/>
              </a:rPr>
              <a:t>(</a:t>
            </a:r>
            <a:r>
              <a:rPr sz="2300" b="1" dirty="0">
                <a:latin typeface="Calibri"/>
                <a:cs typeface="Calibri"/>
              </a:rPr>
              <a:t>Chert</a:t>
            </a:r>
            <a:r>
              <a:rPr sz="2300" b="1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a mic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oc</a:t>
            </a:r>
            <a:r>
              <a:rPr sz="2300" spc="9" dirty="0">
                <a:latin typeface="Calibri"/>
                <a:cs typeface="Calibri"/>
              </a:rPr>
              <a:t>r</a:t>
            </a:r>
            <a:r>
              <a:rPr sz="2300" spc="-18" dirty="0">
                <a:latin typeface="Calibri"/>
                <a:cs typeface="Calibri"/>
              </a:rPr>
              <a:t>y</a:t>
            </a:r>
            <a:r>
              <a:rPr sz="2300" spc="-24" dirty="0">
                <a:latin typeface="Calibri"/>
                <a:cs typeface="Calibri"/>
              </a:rPr>
              <a:t>s</a:t>
            </a:r>
            <a:r>
              <a:rPr sz="2300" spc="-33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4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ine</a:t>
            </a:r>
            <a:r>
              <a:rPr sz="2300" spc="-2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sedim</a:t>
            </a:r>
            <a:r>
              <a:rPr sz="2300" spc="9" dirty="0">
                <a:latin typeface="Calibri"/>
                <a:cs typeface="Calibri"/>
              </a:rPr>
              <a:t>e</a:t>
            </a:r>
            <a:r>
              <a:rPr sz="2300" spc="-24" dirty="0">
                <a:latin typeface="Calibri"/>
                <a:cs typeface="Calibri"/>
              </a:rPr>
              <a:t>nt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1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y </a:t>
            </a:r>
          </a:p>
          <a:p>
            <a:pPr marL="12252" marR="291994">
              <a:lnSpc>
                <a:spcPts val="2826"/>
              </a:lnSpc>
            </a:pP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ock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</a:t>
            </a:r>
            <a:r>
              <a:rPr sz="2300" spc="-18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eri</a:t>
            </a:r>
            <a:r>
              <a:rPr sz="2300" spc="9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l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omp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sed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sili</a:t>
            </a:r>
            <a:r>
              <a:rPr sz="2300" spc="-1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on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-52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xide</a:t>
            </a:r>
            <a:r>
              <a:rPr sz="2300" spc="18" dirty="0">
                <a:latin typeface="Calibri"/>
                <a:cs typeface="Calibri"/>
              </a:rPr>
              <a:t> </a:t>
            </a:r>
            <a:r>
              <a:rPr sz="2300" spc="4" dirty="0">
                <a:latin typeface="Calibri"/>
                <a:cs typeface="Calibri"/>
              </a:rPr>
              <a:t>).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161" y="3062544"/>
            <a:ext cx="173229" cy="314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465"/>
              </a:lnSpc>
              <a:spcBef>
                <a:spcPts val="123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161" y="3968477"/>
            <a:ext cx="173229" cy="314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465"/>
              </a:lnSpc>
              <a:spcBef>
                <a:spcPts val="123"/>
              </a:spcBef>
            </a:pP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7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" y="31531"/>
            <a:ext cx="4238297" cy="26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648200" cy="36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23" y="3820510"/>
            <a:ext cx="480187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48" y="2667000"/>
            <a:ext cx="436687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56541" y="593900"/>
            <a:ext cx="7477445" cy="5448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30" marR="41588">
              <a:lnSpc>
                <a:spcPts val="4028"/>
              </a:lnSpc>
              <a:spcBef>
                <a:spcPts val="201"/>
              </a:spcBef>
            </a:pPr>
            <a:r>
              <a:rPr sz="5800" baseline="3413" dirty="0">
                <a:latin typeface="Calibri"/>
                <a:cs typeface="Calibri"/>
              </a:rPr>
              <a:t>P</a:t>
            </a:r>
            <a:r>
              <a:rPr sz="5800" spc="-52" baseline="3413" dirty="0">
                <a:latin typeface="Calibri"/>
                <a:cs typeface="Calibri"/>
              </a:rPr>
              <a:t>r</a:t>
            </a:r>
            <a:r>
              <a:rPr sz="5800" baseline="3413" dirty="0">
                <a:latin typeface="Calibri"/>
                <a:cs typeface="Calibri"/>
              </a:rPr>
              <a:t>ese</a:t>
            </a:r>
            <a:r>
              <a:rPr sz="5800" spc="33" baseline="3413" dirty="0">
                <a:latin typeface="Calibri"/>
                <a:cs typeface="Calibri"/>
              </a:rPr>
              <a:t>r</a:t>
            </a:r>
            <a:r>
              <a:rPr sz="5800" spc="-62" baseline="3413" dirty="0">
                <a:latin typeface="Calibri"/>
                <a:cs typeface="Calibri"/>
              </a:rPr>
              <a:t>v</a:t>
            </a:r>
            <a:r>
              <a:rPr sz="5800" spc="-28" baseline="3413" dirty="0">
                <a:latin typeface="Calibri"/>
                <a:cs typeface="Calibri"/>
              </a:rPr>
              <a:t>a</a:t>
            </a:r>
            <a:r>
              <a:rPr sz="5800" baseline="3413" dirty="0">
                <a:latin typeface="Calibri"/>
                <a:cs typeface="Calibri"/>
              </a:rPr>
              <a:t>tio</a:t>
            </a:r>
            <a:r>
              <a:rPr sz="5800" spc="9" baseline="3413" dirty="0">
                <a:latin typeface="Calibri"/>
                <a:cs typeface="Calibri"/>
              </a:rPr>
              <a:t>n</a:t>
            </a:r>
            <a:r>
              <a:rPr sz="5800" baseline="3413" dirty="0">
                <a:latin typeface="Calibri"/>
                <a:cs typeface="Calibri"/>
              </a:rPr>
              <a:t>-</a:t>
            </a:r>
            <a:r>
              <a:rPr sz="5800" spc="-18" baseline="3413" dirty="0">
                <a:latin typeface="Calibri"/>
                <a:cs typeface="Calibri"/>
              </a:rPr>
              <a:t> </a:t>
            </a:r>
            <a:r>
              <a:rPr sz="5800" baseline="3413" dirty="0">
                <a:latin typeface="Calibri"/>
                <a:cs typeface="Calibri"/>
              </a:rPr>
              <a:t>Unal</a:t>
            </a:r>
            <a:r>
              <a:rPr sz="5800" spc="-38" baseline="3413" dirty="0">
                <a:latin typeface="Calibri"/>
                <a:cs typeface="Calibri"/>
              </a:rPr>
              <a:t>t</a:t>
            </a:r>
            <a:r>
              <a:rPr sz="5800" baseline="3413" dirty="0">
                <a:latin typeface="Calibri"/>
                <a:cs typeface="Calibri"/>
              </a:rPr>
              <a:t>e</a:t>
            </a:r>
            <a:r>
              <a:rPr sz="5800" spc="-48" baseline="3413" dirty="0">
                <a:latin typeface="Calibri"/>
                <a:cs typeface="Calibri"/>
              </a:rPr>
              <a:t>r</a:t>
            </a:r>
            <a:r>
              <a:rPr sz="5800" baseline="3413" dirty="0">
                <a:latin typeface="Calibri"/>
                <a:cs typeface="Calibri"/>
              </a:rPr>
              <a:t>ed</a:t>
            </a:r>
            <a:r>
              <a:rPr sz="5800" spc="-14" baseline="3413" dirty="0">
                <a:latin typeface="Calibri"/>
                <a:cs typeface="Calibri"/>
              </a:rPr>
              <a:t> </a:t>
            </a:r>
            <a:r>
              <a:rPr sz="5800" baseline="3413" dirty="0">
                <a:latin typeface="Calibri"/>
                <a:cs typeface="Calibri"/>
              </a:rPr>
              <a:t>Ha</a:t>
            </a:r>
            <a:r>
              <a:rPr sz="5800" spc="-62" baseline="3413" dirty="0">
                <a:latin typeface="Calibri"/>
                <a:cs typeface="Calibri"/>
              </a:rPr>
              <a:t>r</a:t>
            </a:r>
            <a:r>
              <a:rPr sz="5800" baseline="3413" dirty="0">
                <a:latin typeface="Calibri"/>
                <a:cs typeface="Calibri"/>
              </a:rPr>
              <a:t>d </a:t>
            </a:r>
            <a:r>
              <a:rPr sz="5800" spc="-76" baseline="3413" dirty="0">
                <a:latin typeface="Calibri"/>
                <a:cs typeface="Calibri"/>
              </a:rPr>
              <a:t>P</a:t>
            </a:r>
            <a:r>
              <a:rPr sz="5800" baseline="3413" dirty="0">
                <a:latin typeface="Calibri"/>
                <a:cs typeface="Calibri"/>
              </a:rPr>
              <a:t>arts</a:t>
            </a:r>
            <a:endParaRPr sz="3900" dirty="0">
              <a:latin typeface="Calibri"/>
              <a:cs typeface="Calibri"/>
            </a:endParaRPr>
          </a:p>
          <a:p>
            <a:pPr marL="12252" marR="41588">
              <a:lnSpc>
                <a:spcPts val="2942"/>
              </a:lnSpc>
              <a:spcBef>
                <a:spcPts val="3150"/>
              </a:spcBef>
            </a:pPr>
            <a:r>
              <a:rPr sz="3500" baseline="3413" dirty="0">
                <a:latin typeface="Calibri"/>
                <a:cs typeface="Calibri"/>
              </a:rPr>
              <a:t>1.</a:t>
            </a:r>
            <a:r>
              <a:rPr sz="3500" spc="-9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Cal</a:t>
            </a:r>
            <a:r>
              <a:rPr sz="3500" spc="9" baseline="3413" dirty="0">
                <a:latin typeface="Calibri"/>
                <a:cs typeface="Calibri"/>
              </a:rPr>
              <a:t>c</a:t>
            </a:r>
            <a:r>
              <a:rPr sz="3500" baseline="3413" dirty="0">
                <a:latin typeface="Calibri"/>
                <a:cs typeface="Calibri"/>
              </a:rPr>
              <a:t>i</a:t>
            </a:r>
            <a:r>
              <a:rPr sz="3500" spc="-24" baseline="3413" dirty="0">
                <a:latin typeface="Calibri"/>
                <a:cs typeface="Calibri"/>
              </a:rPr>
              <a:t>t</a:t>
            </a:r>
            <a:r>
              <a:rPr sz="3500" baseline="3413" dirty="0">
                <a:latin typeface="Calibri"/>
                <a:cs typeface="Calibri"/>
              </a:rPr>
              <a:t>e</a:t>
            </a:r>
            <a:r>
              <a:rPr sz="3500" spc="-33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(</a:t>
            </a:r>
            <a:r>
              <a:rPr sz="3500" spc="4" baseline="3413" dirty="0">
                <a:latin typeface="Calibri"/>
                <a:cs typeface="Calibri"/>
              </a:rPr>
              <a:t>C</a:t>
            </a:r>
            <a:r>
              <a:rPr sz="3500" baseline="3413" dirty="0">
                <a:latin typeface="Calibri"/>
                <a:cs typeface="Calibri"/>
              </a:rPr>
              <a:t>a</a:t>
            </a:r>
            <a:r>
              <a:rPr sz="3500" spc="-14" baseline="3413" dirty="0">
                <a:latin typeface="Calibri"/>
                <a:cs typeface="Calibri"/>
              </a:rPr>
              <a:t>C</a:t>
            </a:r>
            <a:r>
              <a:rPr sz="3500" baseline="3413" dirty="0">
                <a:latin typeface="Calibri"/>
                <a:cs typeface="Calibri"/>
              </a:rPr>
              <a:t>O</a:t>
            </a:r>
            <a:r>
              <a:rPr sz="2300" baseline="-15360" dirty="0">
                <a:latin typeface="Calibri"/>
                <a:cs typeface="Calibri"/>
              </a:rPr>
              <a:t>3</a:t>
            </a:r>
            <a:r>
              <a:rPr sz="2300" spc="146" baseline="-15360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is the</a:t>
            </a:r>
            <a:r>
              <a:rPr sz="3500" spc="-14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mo</a:t>
            </a:r>
            <a:r>
              <a:rPr sz="3500" spc="-28" baseline="3413" dirty="0">
                <a:latin typeface="Calibri"/>
                <a:cs typeface="Calibri"/>
              </a:rPr>
              <a:t>s</a:t>
            </a:r>
            <a:r>
              <a:rPr sz="3500" baseline="3413" dirty="0">
                <a:latin typeface="Calibri"/>
                <a:cs typeface="Calibri"/>
              </a:rPr>
              <a:t>t</a:t>
            </a:r>
            <a:r>
              <a:rPr sz="3500" spc="-14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abunda</a:t>
            </a:r>
            <a:r>
              <a:rPr sz="3500" spc="-24" baseline="3413" dirty="0">
                <a:latin typeface="Calibri"/>
                <a:cs typeface="Calibri"/>
              </a:rPr>
              <a:t>n</a:t>
            </a:r>
            <a:r>
              <a:rPr sz="3500" baseline="3413" dirty="0">
                <a:latin typeface="Calibri"/>
                <a:cs typeface="Calibri"/>
              </a:rPr>
              <a:t>t</a:t>
            </a:r>
            <a:r>
              <a:rPr sz="3500" spc="4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original</a:t>
            </a:r>
            <a:r>
              <a:rPr sz="3500" spc="-14" baseline="3413" dirty="0">
                <a:latin typeface="Calibri"/>
                <a:cs typeface="Calibri"/>
              </a:rPr>
              <a:t> </a:t>
            </a:r>
            <a:r>
              <a:rPr sz="3500" baseline="3413" dirty="0">
                <a:latin typeface="Calibri"/>
                <a:cs typeface="Calibri"/>
              </a:rPr>
              <a:t>s</a:t>
            </a:r>
            <a:r>
              <a:rPr sz="3500" spc="-72" baseline="3413" dirty="0">
                <a:latin typeface="Calibri"/>
                <a:cs typeface="Calibri"/>
              </a:rPr>
              <a:t>k</a:t>
            </a:r>
            <a:r>
              <a:rPr sz="3500" baseline="3413" dirty="0">
                <a:latin typeface="Calibri"/>
                <a:cs typeface="Calibri"/>
              </a:rPr>
              <a:t>ele</a:t>
            </a:r>
            <a:r>
              <a:rPr sz="3500" spc="-24" baseline="3413" dirty="0">
                <a:latin typeface="Calibri"/>
                <a:cs typeface="Calibri"/>
              </a:rPr>
              <a:t>t</a:t>
            </a:r>
            <a:r>
              <a:rPr sz="3500" baseline="3413" dirty="0">
                <a:latin typeface="Calibri"/>
                <a:cs typeface="Calibri"/>
              </a:rPr>
              <a:t>al</a:t>
            </a:r>
            <a:endParaRPr sz="2300" dirty="0">
              <a:latin typeface="Calibri"/>
              <a:cs typeface="Calibri"/>
            </a:endParaRPr>
          </a:p>
          <a:p>
            <a:pPr marL="12252" marR="41588">
              <a:lnSpc>
                <a:spcPts val="2108"/>
              </a:lnSpc>
            </a:pPr>
            <a:r>
              <a:rPr sz="3500" baseline="4551" dirty="0">
                <a:latin typeface="Calibri"/>
                <a:cs typeface="Calibri"/>
              </a:rPr>
              <a:t>m</a:t>
            </a:r>
            <a:r>
              <a:rPr sz="3500" spc="-18" baseline="4551" dirty="0">
                <a:latin typeface="Calibri"/>
                <a:cs typeface="Calibri"/>
              </a:rPr>
              <a:t>a</a:t>
            </a:r>
            <a:r>
              <a:rPr sz="3500" spc="-24" baseline="4551" dirty="0">
                <a:latin typeface="Calibri"/>
                <a:cs typeface="Calibri"/>
              </a:rPr>
              <a:t>t</a:t>
            </a:r>
            <a:r>
              <a:rPr sz="3500" baseline="4551" dirty="0">
                <a:latin typeface="Calibri"/>
                <a:cs typeface="Calibri"/>
              </a:rPr>
              <a:t>erial</a:t>
            </a:r>
            <a:r>
              <a:rPr sz="3500" spc="-14" baseline="4551" dirty="0">
                <a:latin typeface="Calibri"/>
                <a:cs typeface="Calibri"/>
              </a:rPr>
              <a:t> </a:t>
            </a:r>
            <a:r>
              <a:rPr sz="3500" spc="-48" baseline="4551" dirty="0">
                <a:latin typeface="Calibri"/>
                <a:cs typeface="Calibri"/>
              </a:rPr>
              <a:t>f</a:t>
            </a:r>
            <a:r>
              <a:rPr sz="3500" baseline="4551" dirty="0">
                <a:latin typeface="Calibri"/>
                <a:cs typeface="Calibri"/>
              </a:rPr>
              <a:t>o</a:t>
            </a:r>
            <a:r>
              <a:rPr sz="3500" spc="-9" baseline="4551" dirty="0">
                <a:latin typeface="Calibri"/>
                <a:cs typeface="Calibri"/>
              </a:rPr>
              <a:t>u</a:t>
            </a:r>
            <a:r>
              <a:rPr sz="3500" baseline="4551" dirty="0">
                <a:latin typeface="Calibri"/>
                <a:cs typeface="Calibri"/>
              </a:rPr>
              <a:t>nd in </a:t>
            </a:r>
            <a:r>
              <a:rPr sz="3500" spc="-48" baseline="4551" dirty="0">
                <a:latin typeface="Calibri"/>
                <a:cs typeface="Calibri"/>
              </a:rPr>
              <a:t>f</a:t>
            </a:r>
            <a:r>
              <a:rPr sz="3500" baseline="4551" dirty="0">
                <a:latin typeface="Calibri"/>
                <a:cs typeface="Calibri"/>
              </a:rPr>
              <a:t>o</a:t>
            </a:r>
            <a:r>
              <a:rPr sz="3500" spc="-9" baseline="4551" dirty="0">
                <a:latin typeface="Calibri"/>
                <a:cs typeface="Calibri"/>
              </a:rPr>
              <a:t>s</a:t>
            </a:r>
            <a:r>
              <a:rPr sz="3500" baseline="4551" dirty="0">
                <a:latin typeface="Calibri"/>
                <a:cs typeface="Calibri"/>
              </a:rPr>
              <a:t>sils</a:t>
            </a:r>
            <a:endParaRPr sz="2300" dirty="0">
              <a:latin typeface="Calibri"/>
              <a:cs typeface="Calibri"/>
            </a:endParaRPr>
          </a:p>
          <a:p>
            <a:pPr marL="12252">
              <a:lnSpc>
                <a:spcPts val="2609"/>
              </a:lnSpc>
              <a:spcBef>
                <a:spcPts val="387"/>
              </a:spcBef>
            </a:pPr>
            <a:r>
              <a:rPr sz="2300" dirty="0">
                <a:latin typeface="Calibri"/>
                <a:cs typeface="Calibri"/>
              </a:rPr>
              <a:t>2.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9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oni</a:t>
            </a:r>
            <a:r>
              <a:rPr sz="2300" spc="-2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(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4" baseline="-20480" dirty="0">
                <a:latin typeface="Calibri"/>
                <a:cs typeface="Calibri"/>
              </a:rPr>
              <a:t>3</a:t>
            </a:r>
            <a:r>
              <a:rPr sz="2300" dirty="0">
                <a:latin typeface="Calibri"/>
                <a:cs typeface="Calibri"/>
              </a:rPr>
              <a:t>)</a:t>
            </a:r>
            <a:r>
              <a:rPr sz="2300" spc="-26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p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24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the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shells 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</a:t>
            </a:r>
            <a:r>
              <a:rPr sz="2300" spc="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some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4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als </a:t>
            </a:r>
          </a:p>
          <a:p>
            <a:pPr marL="1225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and molluscs.</a:t>
            </a:r>
            <a:r>
              <a:rPr sz="2300" spc="50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Ra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l</a:t>
            </a:r>
            <a:r>
              <a:rPr sz="2300" spc="-24" dirty="0">
                <a:latin typeface="Calibri"/>
                <a:cs typeface="Calibri"/>
              </a:rPr>
              <a:t>at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48" dirty="0">
                <a:latin typeface="Calibri"/>
                <a:cs typeface="Calibri"/>
              </a:rPr>
              <a:t>P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-38" dirty="0">
                <a:latin typeface="Calibri"/>
                <a:cs typeface="Calibri"/>
              </a:rPr>
              <a:t>o</a:t>
            </a:r>
            <a:r>
              <a:rPr sz="2300" spc="-48" dirty="0">
                <a:latin typeface="Calibri"/>
                <a:cs typeface="Calibri"/>
              </a:rPr>
              <a:t>z</a:t>
            </a:r>
            <a:r>
              <a:rPr sz="2300" dirty="0">
                <a:latin typeface="Calibri"/>
                <a:cs typeface="Calibri"/>
              </a:rPr>
              <a:t>oic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spc="-48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os</a:t>
            </a:r>
            <a:r>
              <a:rPr sz="2300" spc="-9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ils, a</a:t>
            </a:r>
            <a:r>
              <a:rPr sz="2300" spc="-14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-18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 f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om 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lder </a:t>
            </a:r>
          </a:p>
          <a:p>
            <a:pPr marL="1225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ones, </a:t>
            </a:r>
            <a:r>
              <a:rPr sz="2300" spc="-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ince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9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oni</a:t>
            </a:r>
            <a:r>
              <a:rPr sz="2300" spc="-2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ends 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 i</a:t>
            </a:r>
            <a:r>
              <a:rPr sz="2300" spc="-42" dirty="0">
                <a:latin typeface="Calibri"/>
                <a:cs typeface="Calibri"/>
              </a:rPr>
              <a:t>n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ert i</a:t>
            </a:r>
            <a:r>
              <a:rPr sz="2300" spc="-24" dirty="0">
                <a:latin typeface="Calibri"/>
                <a:cs typeface="Calibri"/>
              </a:rPr>
              <a:t>nt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-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he mo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24" dirty="0">
                <a:latin typeface="Calibri"/>
                <a:cs typeface="Calibri"/>
              </a:rPr>
              <a:t>st</a:t>
            </a:r>
            <a:r>
              <a:rPr sz="2300" dirty="0">
                <a:latin typeface="Calibri"/>
                <a:cs typeface="Calibri"/>
              </a:rPr>
              <a:t>able </a:t>
            </a:r>
          </a:p>
          <a:p>
            <a:pPr marL="12252">
              <a:lnSpc>
                <a:spcPts val="2826"/>
              </a:lnSpc>
            </a:pP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or di</a:t>
            </a:r>
            <a:r>
              <a:rPr sz="2300" spc="-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so</a:t>
            </a:r>
            <a:r>
              <a:rPr sz="2300" spc="-4" dirty="0">
                <a:latin typeface="Calibri"/>
                <a:cs typeface="Calibri"/>
              </a:rPr>
              <a:t>l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es.</a:t>
            </a:r>
          </a:p>
          <a:p>
            <a:pPr marL="12252" marR="278742">
              <a:lnSpc>
                <a:spcPts val="2609"/>
              </a:lnSpc>
            </a:pPr>
            <a:r>
              <a:rPr sz="2300" spc="-4" dirty="0">
                <a:latin typeface="Calibri"/>
                <a:cs typeface="Calibri"/>
              </a:rPr>
              <a:t>3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145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ri</a:t>
            </a:r>
            <a:r>
              <a:rPr sz="2300" spc="-1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alcium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4" dirty="0">
                <a:latin typeface="Calibri"/>
                <a:cs typeface="Calibri"/>
              </a:rPr>
              <a:t>h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9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ph</a:t>
            </a:r>
            <a:r>
              <a:rPr sz="2300" spc="-28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 (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spc="9" dirty="0">
                <a:latin typeface="Calibri"/>
                <a:cs typeface="Calibri"/>
              </a:rPr>
              <a:t>a</a:t>
            </a:r>
            <a:r>
              <a:rPr sz="2300" spc="-4" baseline="-20480" dirty="0">
                <a:latin typeface="Calibri"/>
                <a:cs typeface="Calibri"/>
              </a:rPr>
              <a:t>3</a:t>
            </a:r>
            <a:r>
              <a:rPr sz="2300" dirty="0">
                <a:latin typeface="Calibri"/>
                <a:cs typeface="Calibri"/>
              </a:rPr>
              <a:t>(P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spc="-4" baseline="-20480" dirty="0">
                <a:latin typeface="Calibri"/>
                <a:cs typeface="Calibri"/>
              </a:rPr>
              <a:t>4</a:t>
            </a:r>
            <a:r>
              <a:rPr sz="2300" spc="4" dirty="0">
                <a:latin typeface="Calibri"/>
                <a:cs typeface="Calibri"/>
              </a:rPr>
              <a:t>)</a:t>
            </a:r>
            <a:r>
              <a:rPr sz="2300" spc="-4" baseline="-20480" dirty="0">
                <a:latin typeface="Calibri"/>
                <a:cs typeface="Calibri"/>
              </a:rPr>
              <a:t>2</a:t>
            </a:r>
            <a:r>
              <a:rPr sz="2300" dirty="0">
                <a:latin typeface="Calibri"/>
                <a:cs typeface="Calibri"/>
              </a:rPr>
              <a:t>)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a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chemi</a:t>
            </a:r>
            <a:r>
              <a:rPr sz="2300" spc="-9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ally</a:t>
            </a:r>
            <a:r>
              <a:rPr sz="2300" spc="-28" dirty="0">
                <a:latin typeface="Calibri"/>
                <a:cs typeface="Calibri"/>
              </a:rPr>
              <a:t> 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esi</a:t>
            </a:r>
            <a:r>
              <a:rPr sz="2300" spc="-24" dirty="0">
                <a:latin typeface="Calibri"/>
                <a:cs typeface="Calibri"/>
              </a:rPr>
              <a:t>st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 </a:t>
            </a:r>
          </a:p>
          <a:p>
            <a:pPr marL="12252" marR="27874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mine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48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ound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unal</a:t>
            </a:r>
            <a:r>
              <a:rPr sz="2300" spc="-1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ed in 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er</a:t>
            </a:r>
            <a:r>
              <a:rPr sz="2300" spc="-1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eb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spc="-18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bones, some </a:t>
            </a:r>
          </a:p>
          <a:p>
            <a:pPr marL="12252" marR="278742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arth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ds and b</a:t>
            </a:r>
            <a:r>
              <a:rPr sz="2300" spc="-4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hiop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ds.</a:t>
            </a:r>
          </a:p>
          <a:p>
            <a:pPr marL="12252" marR="159639" algn="just">
              <a:lnSpc>
                <a:spcPts val="2609"/>
              </a:lnSpc>
            </a:pPr>
            <a:r>
              <a:rPr sz="2300" dirty="0">
                <a:latin typeface="Calibri"/>
                <a:cs typeface="Calibri"/>
              </a:rPr>
              <a:t>4.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4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pal (</a:t>
            </a:r>
            <a:r>
              <a:rPr sz="2300" spc="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iO</a:t>
            </a:r>
            <a:r>
              <a:rPr sz="2300" spc="-4" baseline="-20480" dirty="0">
                <a:latin typeface="Calibri"/>
                <a:cs typeface="Calibri"/>
              </a:rPr>
              <a:t>2</a:t>
            </a:r>
            <a:r>
              <a:rPr sz="2300" spc="9" dirty="0">
                <a:latin typeface="Calibri"/>
                <a:cs typeface="Calibri"/>
              </a:rPr>
              <a:t>H</a:t>
            </a:r>
            <a:r>
              <a:rPr sz="2300" spc="-4" baseline="-20480" dirty="0">
                <a:latin typeface="Calibri"/>
                <a:cs typeface="Calibri"/>
              </a:rPr>
              <a:t>2</a:t>
            </a:r>
            <a:r>
              <a:rPr sz="2300" dirty="0">
                <a:latin typeface="Calibri"/>
                <a:cs typeface="Calibri"/>
              </a:rPr>
              <a:t>O)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 amorphous</a:t>
            </a:r>
            <a:r>
              <a:rPr sz="2300" spc="-24" dirty="0">
                <a:latin typeface="Calibri"/>
                <a:cs typeface="Calibri"/>
              </a:rPr>
              <a:t> </a:t>
            </a:r>
            <a:r>
              <a:rPr sz="2300" spc="-48" dirty="0">
                <a:latin typeface="Calibri"/>
                <a:cs typeface="Calibri"/>
              </a:rPr>
              <a:t>h</a:t>
            </a:r>
            <a:r>
              <a:rPr sz="2300" spc="-18" dirty="0">
                <a:latin typeface="Calibri"/>
                <a:cs typeface="Calibri"/>
              </a:rPr>
              <a:t>y</a:t>
            </a:r>
            <a:r>
              <a:rPr sz="2300" dirty="0">
                <a:latin typeface="Calibri"/>
                <a:cs typeface="Calibri"/>
              </a:rPr>
              <a:t>d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spc="-18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ed sili</a:t>
            </a:r>
            <a:r>
              <a:rPr sz="2300" spc="-1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spc="24" dirty="0">
                <a:latin typeface="Calibri"/>
                <a:cs typeface="Calibri"/>
              </a:rPr>
              <a:t>r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ed </a:t>
            </a:r>
          </a:p>
          <a:p>
            <a:pPr marL="12252" marR="159639" algn="just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in l</a:t>
            </a:r>
            <a:r>
              <a:rPr sz="2300" spc="-28" dirty="0">
                <a:latin typeface="Calibri"/>
                <a:cs typeface="Calibri"/>
              </a:rPr>
              <a:t>a</a:t>
            </a:r>
            <a:r>
              <a:rPr sz="2300" spc="-33" dirty="0">
                <a:latin typeface="Calibri"/>
                <a:cs typeface="Calibri"/>
              </a:rPr>
              <a:t>t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er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spc="-24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eol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gic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time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ome </a:t>
            </a:r>
            <a:r>
              <a:rPr sz="2300" spc="-9" dirty="0">
                <a:latin typeface="Calibri"/>
                <a:cs typeface="Calibri"/>
              </a:rPr>
              <a:t>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28" dirty="0">
                <a:latin typeface="Calibri"/>
                <a:cs typeface="Calibri"/>
              </a:rPr>
              <a:t>t</a:t>
            </a:r>
            <a:r>
              <a:rPr sz="2300" spc="-42" dirty="0">
                <a:latin typeface="Calibri"/>
                <a:cs typeface="Calibri"/>
              </a:rPr>
              <a:t>o</a:t>
            </a:r>
            <a:r>
              <a:rPr sz="2300" spc="-48" dirty="0">
                <a:latin typeface="Calibri"/>
                <a:cs typeface="Calibri"/>
              </a:rPr>
              <a:t>z</a:t>
            </a:r>
            <a:r>
              <a:rPr sz="2300" dirty="0">
                <a:latin typeface="Calibri"/>
                <a:cs typeface="Calibri"/>
              </a:rPr>
              <a:t>oans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</a:t>
            </a:r>
            <a:r>
              <a:rPr sz="2300" spc="-9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n</a:t>
            </a:r>
            <a:r>
              <a:rPr sz="2300" spc="-2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es.</a:t>
            </a:r>
            <a:r>
              <a:rPr sz="2300" spc="51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It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</a:t>
            </a:r>
          </a:p>
          <a:p>
            <a:pPr marL="12252" marR="159639" algn="just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un</a:t>
            </a:r>
            <a:r>
              <a:rPr sz="2300" spc="-28" dirty="0">
                <a:latin typeface="Calibri"/>
                <a:cs typeface="Calibri"/>
              </a:rPr>
              <a:t>s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abl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.</a:t>
            </a:r>
          </a:p>
          <a:p>
            <a:pPr marL="12252" marR="137733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5.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Chitin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 o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spc="-4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anic</a:t>
            </a:r>
            <a:r>
              <a:rPr sz="2300" spc="4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omp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und th</a:t>
            </a:r>
            <a:r>
              <a:rPr sz="2300" spc="-24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esi</a:t>
            </a:r>
            <a:r>
              <a:rPr sz="2300" spc="-18" dirty="0">
                <a:latin typeface="Calibri"/>
                <a:cs typeface="Calibri"/>
              </a:rPr>
              <a:t>s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24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ba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eri</a:t>
            </a:r>
            <a:r>
              <a:rPr sz="2300" spc="9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l </a:t>
            </a:r>
          </a:p>
          <a:p>
            <a:pPr marL="12252" marR="137733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a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tion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is n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t 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4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dily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1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ed.</a:t>
            </a:r>
            <a:r>
              <a:rPr sz="2300" spc="50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It</a:t>
            </a:r>
            <a:r>
              <a:rPr sz="2300" spc="-18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 </a:t>
            </a:r>
            <a:r>
              <a:rPr sz="2300" spc="-52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ound in ma</a:t>
            </a:r>
            <a:r>
              <a:rPr sz="2300" spc="-38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y </a:t>
            </a:r>
          </a:p>
          <a:p>
            <a:pPr marL="12252" marR="137733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arth</a:t>
            </a: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op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ds and </a:t>
            </a:r>
            <a:r>
              <a:rPr sz="2300" spc="-4" dirty="0">
                <a:latin typeface="Calibri"/>
                <a:cs typeface="Calibri"/>
              </a:rPr>
              <a:t>g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9" dirty="0">
                <a:latin typeface="Calibri"/>
                <a:cs typeface="Calibri"/>
              </a:rPr>
              <a:t>p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oli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161" y="2156852"/>
            <a:ext cx="173229" cy="314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465"/>
              </a:lnSpc>
              <a:spcBef>
                <a:spcPts val="123"/>
              </a:spcBef>
            </a:pP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6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445581" cy="359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2289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3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6541" y="572854"/>
            <a:ext cx="7151683" cy="3325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7757" marR="59535">
              <a:lnSpc>
                <a:spcPts val="4423"/>
              </a:lnSpc>
              <a:spcBef>
                <a:spcPts val="221"/>
              </a:spcBef>
            </a:pPr>
            <a:r>
              <a:rPr sz="6400" u="heavy" spc="-76" baseline="3103" dirty="0">
                <a:latin typeface="Calibri"/>
                <a:cs typeface="Calibri"/>
              </a:rPr>
              <a:t>P</a:t>
            </a:r>
            <a:r>
              <a:rPr sz="6400" u="heavy" baseline="3103" dirty="0">
                <a:latin typeface="Calibri"/>
                <a:cs typeface="Calibri"/>
              </a:rPr>
              <a:t>ermine</a:t>
            </a:r>
            <a:r>
              <a:rPr sz="6400" u="heavy" spc="-72" baseline="3103" dirty="0">
                <a:latin typeface="Calibri"/>
                <a:cs typeface="Calibri"/>
              </a:rPr>
              <a:t>r</a:t>
            </a:r>
            <a:r>
              <a:rPr sz="6400" u="heavy" baseline="3103" dirty="0">
                <a:latin typeface="Calibri"/>
                <a:cs typeface="Calibri"/>
              </a:rPr>
              <a:t>ali</a:t>
            </a:r>
            <a:r>
              <a:rPr sz="6400" u="heavy" spc="-72" baseline="3103" dirty="0">
                <a:latin typeface="Calibri"/>
                <a:cs typeface="Calibri"/>
              </a:rPr>
              <a:t>z</a:t>
            </a:r>
            <a:r>
              <a:rPr sz="6400" u="heavy" spc="-28" baseline="3103" dirty="0">
                <a:latin typeface="Calibri"/>
                <a:cs typeface="Calibri"/>
              </a:rPr>
              <a:t>a</a:t>
            </a:r>
            <a:r>
              <a:rPr sz="6400" u="heavy" baseline="3103" dirty="0">
                <a:latin typeface="Calibri"/>
                <a:cs typeface="Calibri"/>
              </a:rPr>
              <a:t>tion</a:t>
            </a:r>
            <a:endParaRPr sz="4200" dirty="0">
              <a:latin typeface="Calibri"/>
              <a:cs typeface="Calibri"/>
            </a:endParaRPr>
          </a:p>
          <a:p>
            <a:pPr marL="12252">
              <a:lnSpc>
                <a:spcPct val="99995"/>
              </a:lnSpc>
              <a:spcBef>
                <a:spcPts val="3294"/>
              </a:spcBef>
            </a:pPr>
            <a:r>
              <a:rPr sz="3100" dirty="0">
                <a:latin typeface="Calibri"/>
                <a:cs typeface="Calibri"/>
              </a:rPr>
              <a:t>(</a:t>
            </a:r>
            <a:r>
              <a:rPr sz="3100" spc="-57" dirty="0">
                <a:latin typeface="Calibri"/>
                <a:cs typeface="Calibri"/>
              </a:rPr>
              <a:t>P</a:t>
            </a:r>
            <a:r>
              <a:rPr sz="3100" spc="-9" dirty="0">
                <a:latin typeface="Calibri"/>
                <a:cs typeface="Calibri"/>
              </a:rPr>
              <a:t>e</a:t>
            </a:r>
            <a:r>
              <a:rPr sz="3100" dirty="0">
                <a:latin typeface="Calibri"/>
                <a:cs typeface="Calibri"/>
              </a:rPr>
              <a:t>tr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f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spc="-18" dirty="0">
                <a:latin typeface="Calibri"/>
                <a:cs typeface="Calibri"/>
              </a:rPr>
              <a:t>ca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on) p</a:t>
            </a:r>
            <a:r>
              <a:rPr sz="3100" spc="-48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ocess</a:t>
            </a:r>
            <a:r>
              <a:rPr sz="3100" spc="-18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whe</a:t>
            </a:r>
            <a:r>
              <a:rPr sz="3100" spc="-33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</a:t>
            </a:r>
            <a:r>
              <a:rPr sz="3100" spc="-14" dirty="0">
                <a:latin typeface="Calibri"/>
                <a:cs typeface="Calibri"/>
              </a:rPr>
              <a:t>b</a:t>
            </a:r>
            <a:r>
              <a:rPr sz="3100" dirty="0">
                <a:latin typeface="Calibri"/>
                <a:cs typeface="Calibri"/>
              </a:rPr>
              <a:t>y</a:t>
            </a:r>
            <a:r>
              <a:rPr sz="3100" spc="-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po</a:t>
            </a:r>
            <a:r>
              <a:rPr sz="3100" spc="-48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ous s</a:t>
            </a:r>
            <a:r>
              <a:rPr sz="3100" spc="-115" dirty="0">
                <a:latin typeface="Calibri"/>
                <a:cs typeface="Calibri"/>
              </a:rPr>
              <a:t>k</a:t>
            </a:r>
            <a:r>
              <a:rPr sz="3100" dirty="0">
                <a:latin typeface="Calibri"/>
                <a:cs typeface="Calibri"/>
              </a:rPr>
              <a:t>el</a:t>
            </a:r>
            <a:r>
              <a:rPr sz="3100" spc="-14" dirty="0">
                <a:latin typeface="Calibri"/>
                <a:cs typeface="Calibri"/>
              </a:rPr>
              <a:t>e</a:t>
            </a:r>
            <a:r>
              <a:rPr sz="3100" spc="-38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ons a</a:t>
            </a:r>
            <a:r>
              <a:rPr sz="3100" spc="-33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</a:t>
            </a:r>
            <a:r>
              <a:rPr sz="3100" spc="-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made den</a:t>
            </a:r>
            <a:r>
              <a:rPr sz="3100" spc="-14" dirty="0">
                <a:latin typeface="Calibri"/>
                <a:cs typeface="Calibri"/>
              </a:rPr>
              <a:t>s</a:t>
            </a:r>
            <a:r>
              <a:rPr sz="3100" dirty="0">
                <a:latin typeface="Calibri"/>
                <a:cs typeface="Calibri"/>
              </a:rPr>
              <a:t>er a</a:t>
            </a:r>
            <a:r>
              <a:rPr sz="3100" spc="-14" dirty="0">
                <a:latin typeface="Calibri"/>
                <a:cs typeface="Calibri"/>
              </a:rPr>
              <a:t>n</a:t>
            </a:r>
            <a:r>
              <a:rPr sz="3100" dirty="0">
                <a:latin typeface="Calibri"/>
                <a:cs typeface="Calibri"/>
              </a:rPr>
              <a:t>d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he</a:t>
            </a:r>
            <a:r>
              <a:rPr sz="3100" spc="-48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vier</a:t>
            </a:r>
            <a:r>
              <a:rPr sz="3100" spc="-14" dirty="0">
                <a:latin typeface="Calibri"/>
                <a:cs typeface="Calibri"/>
              </a:rPr>
              <a:t> b</a:t>
            </a:r>
            <a:r>
              <a:rPr sz="3100" dirty="0">
                <a:latin typeface="Calibri"/>
                <a:cs typeface="Calibri"/>
              </a:rPr>
              <a:t>y p</a:t>
            </a:r>
            <a:r>
              <a:rPr sz="3100" spc="-38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ecip</a:t>
            </a:r>
            <a:r>
              <a:rPr sz="3100" spc="-4" dirty="0">
                <a:latin typeface="Calibri"/>
                <a:cs typeface="Calibri"/>
              </a:rPr>
              <a:t>i</a:t>
            </a:r>
            <a:r>
              <a:rPr sz="3100" spc="-38" dirty="0">
                <a:latin typeface="Calibri"/>
                <a:cs typeface="Calibri"/>
              </a:rPr>
              <a:t>t</a:t>
            </a:r>
            <a:r>
              <a:rPr sz="3100" spc="-18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on</a:t>
            </a:r>
            <a:r>
              <a:rPr sz="3100" spc="18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 m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ne</a:t>
            </a:r>
            <a:r>
              <a:rPr sz="3100" spc="-62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als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spc="-14" dirty="0">
                <a:latin typeface="Calibri"/>
                <a:cs typeface="Calibri"/>
              </a:rPr>
              <a:t>b</a:t>
            </a:r>
            <a:r>
              <a:rPr sz="3100" dirty="0">
                <a:latin typeface="Calibri"/>
                <a:cs typeface="Calibri"/>
              </a:rPr>
              <a:t>y g</a:t>
            </a:r>
            <a:r>
              <a:rPr sz="3100" spc="-48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ound </a:t>
            </a:r>
            <a:r>
              <a:rPr sz="3100" spc="-28" dirty="0">
                <a:latin typeface="Calibri"/>
                <a:cs typeface="Calibri"/>
              </a:rPr>
              <a:t>w</a:t>
            </a:r>
            <a:r>
              <a:rPr sz="3100" spc="-18" dirty="0">
                <a:latin typeface="Calibri"/>
                <a:cs typeface="Calibri"/>
              </a:rPr>
              <a:t>a</a:t>
            </a:r>
            <a:r>
              <a:rPr sz="3100" spc="-38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er 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n the open spaces or </a:t>
            </a:r>
            <a:r>
              <a:rPr sz="3100" spc="-9" dirty="0">
                <a:latin typeface="Calibri"/>
                <a:cs typeface="Calibri"/>
              </a:rPr>
              <a:t>p</a:t>
            </a:r>
            <a:r>
              <a:rPr sz="3100" dirty="0">
                <a:latin typeface="Calibri"/>
                <a:cs typeface="Calibri"/>
              </a:rPr>
              <a:t>o</a:t>
            </a:r>
            <a:r>
              <a:rPr sz="3100" spc="-33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es</a:t>
            </a:r>
            <a:r>
              <a:rPr sz="3100" spc="-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 </a:t>
            </a:r>
            <a:r>
              <a:rPr sz="3100" spc="-9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he s</a:t>
            </a:r>
            <a:r>
              <a:rPr sz="3100" spc="-105" dirty="0">
                <a:latin typeface="Calibri"/>
                <a:cs typeface="Calibri"/>
              </a:rPr>
              <a:t>k</a:t>
            </a:r>
            <a:r>
              <a:rPr sz="3100" dirty="0">
                <a:latin typeface="Calibri"/>
                <a:cs typeface="Calibri"/>
              </a:rPr>
              <a:t>el</a:t>
            </a:r>
            <a:r>
              <a:rPr sz="3100" spc="-9" dirty="0">
                <a:latin typeface="Calibri"/>
                <a:cs typeface="Calibri"/>
              </a:rPr>
              <a:t>e</a:t>
            </a:r>
            <a:r>
              <a:rPr sz="3100" spc="-38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ons. E</a:t>
            </a:r>
            <a:r>
              <a:rPr sz="3100" spc="24" dirty="0">
                <a:latin typeface="Calibri"/>
                <a:cs typeface="Calibri"/>
              </a:rPr>
              <a:t>.</a:t>
            </a:r>
            <a:r>
              <a:rPr sz="3100" dirty="0">
                <a:latin typeface="Calibri"/>
                <a:cs typeface="Calibri"/>
              </a:rPr>
              <a:t>g.</a:t>
            </a:r>
            <a:r>
              <a:rPr sz="3100" spc="14" dirty="0">
                <a:latin typeface="Calibri"/>
                <a:cs typeface="Calibri"/>
              </a:rPr>
              <a:t> </a:t>
            </a:r>
            <a:r>
              <a:rPr sz="3100" spc="-18" dirty="0">
                <a:latin typeface="Calibri"/>
                <a:cs typeface="Calibri"/>
              </a:rPr>
              <a:t>c</a:t>
            </a:r>
            <a:r>
              <a:rPr sz="3100" dirty="0">
                <a:latin typeface="Calibri"/>
                <a:cs typeface="Calibri"/>
              </a:rPr>
              <a:t>alci</a:t>
            </a:r>
            <a:r>
              <a:rPr sz="3100" spc="-42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e, s</a:t>
            </a:r>
            <a:r>
              <a:rPr sz="3100" spc="-9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l</a:t>
            </a:r>
            <a:r>
              <a:rPr sz="3100" spc="-4" dirty="0">
                <a:latin typeface="Calibri"/>
                <a:cs typeface="Calibri"/>
              </a:rPr>
              <a:t>i</a:t>
            </a:r>
            <a:r>
              <a:rPr sz="3100" spc="-18" dirty="0">
                <a:latin typeface="Calibri"/>
                <a:cs typeface="Calibri"/>
              </a:rPr>
              <a:t>c</a:t>
            </a:r>
            <a:r>
              <a:rPr sz="3100" dirty="0">
                <a:latin typeface="Calibri"/>
                <a:cs typeface="Calibri"/>
              </a:rPr>
              <a:t>a </a:t>
            </a:r>
            <a:r>
              <a:rPr sz="3100" spc="4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nd</a:t>
            </a:r>
            <a:r>
              <a:rPr sz="3100" spc="9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glau</a:t>
            </a:r>
            <a:r>
              <a:rPr sz="3100" spc="-24" dirty="0">
                <a:latin typeface="Calibri"/>
                <a:cs typeface="Calibri"/>
              </a:rPr>
              <a:t>c</a:t>
            </a:r>
            <a:r>
              <a:rPr sz="3100" dirty="0">
                <a:latin typeface="Calibri"/>
                <a:cs typeface="Calibri"/>
              </a:rPr>
              <a:t>oni</a:t>
            </a:r>
            <a:r>
              <a:rPr sz="3100" spc="-42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22161" y="1604524"/>
            <a:ext cx="222969" cy="41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3256"/>
              </a:lnSpc>
              <a:spcBef>
                <a:spcPts val="162"/>
              </a:spcBef>
            </a:pPr>
            <a:r>
              <a:rPr sz="3100" dirty="0"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1600"/>
            <a:ext cx="44196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6541" y="572854"/>
            <a:ext cx="5597137" cy="222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7996" marR="50562">
              <a:lnSpc>
                <a:spcPts val="4423"/>
              </a:lnSpc>
              <a:spcBef>
                <a:spcPts val="221"/>
              </a:spcBef>
            </a:pPr>
            <a:r>
              <a:rPr sz="6400" u="heavy" spc="-72" baseline="3103" dirty="0">
                <a:latin typeface="Calibri"/>
                <a:cs typeface="Calibri"/>
              </a:rPr>
              <a:t>R</a:t>
            </a:r>
            <a:r>
              <a:rPr sz="6400" u="heavy" baseline="3103" dirty="0">
                <a:latin typeface="Calibri"/>
                <a:cs typeface="Calibri"/>
              </a:rPr>
              <a:t>ec</a:t>
            </a:r>
            <a:r>
              <a:rPr sz="6400" u="heavy" spc="24" baseline="3103" dirty="0">
                <a:latin typeface="Calibri"/>
                <a:cs typeface="Calibri"/>
              </a:rPr>
              <a:t>r</a:t>
            </a:r>
            <a:r>
              <a:rPr sz="6400" u="heavy" spc="-38" baseline="3103" dirty="0">
                <a:latin typeface="Calibri"/>
                <a:cs typeface="Calibri"/>
              </a:rPr>
              <a:t>y</a:t>
            </a:r>
            <a:r>
              <a:rPr sz="6400" u="heavy" spc="-42" baseline="3103" dirty="0">
                <a:latin typeface="Calibri"/>
                <a:cs typeface="Calibri"/>
              </a:rPr>
              <a:t>s</a:t>
            </a:r>
            <a:r>
              <a:rPr sz="6400" u="heavy" spc="-48" baseline="3103" dirty="0">
                <a:latin typeface="Calibri"/>
                <a:cs typeface="Calibri"/>
              </a:rPr>
              <a:t>t</a:t>
            </a:r>
            <a:r>
              <a:rPr sz="6400" u="heavy" baseline="3103" dirty="0">
                <a:latin typeface="Calibri"/>
                <a:cs typeface="Calibri"/>
              </a:rPr>
              <a:t>ali</a:t>
            </a:r>
            <a:r>
              <a:rPr sz="6400" u="heavy" spc="-72" baseline="3103" dirty="0">
                <a:latin typeface="Calibri"/>
                <a:cs typeface="Calibri"/>
              </a:rPr>
              <a:t>z</a:t>
            </a:r>
            <a:r>
              <a:rPr sz="6400" u="heavy" spc="-28" baseline="3103" dirty="0">
                <a:latin typeface="Calibri"/>
                <a:cs typeface="Calibri"/>
              </a:rPr>
              <a:t>a</a:t>
            </a:r>
            <a:r>
              <a:rPr sz="6400" u="heavy" baseline="3103" dirty="0">
                <a:latin typeface="Calibri"/>
                <a:cs typeface="Calibri"/>
              </a:rPr>
              <a:t>tion</a:t>
            </a:r>
            <a:endParaRPr sz="4200">
              <a:latin typeface="Calibri"/>
              <a:cs typeface="Calibri"/>
            </a:endParaRPr>
          </a:p>
          <a:p>
            <a:pPr marL="12252" algn="just">
              <a:lnSpc>
                <a:spcPct val="99995"/>
              </a:lnSpc>
              <a:spcBef>
                <a:spcPts val="3285"/>
              </a:spcBef>
            </a:pPr>
            <a:r>
              <a:rPr sz="2700" spc="-38" dirty="0">
                <a:latin typeface="Calibri"/>
                <a:cs typeface="Calibri"/>
              </a:rPr>
              <a:t>R</a:t>
            </a:r>
            <a:r>
              <a:rPr sz="2700" spc="-24" dirty="0">
                <a:latin typeface="Calibri"/>
                <a:cs typeface="Calibri"/>
              </a:rPr>
              <a:t>e</a:t>
            </a:r>
            <a:r>
              <a:rPr sz="2700" spc="-72" dirty="0">
                <a:latin typeface="Calibri"/>
                <a:cs typeface="Calibri"/>
              </a:rPr>
              <a:t>f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48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8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1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</a:t>
            </a:r>
            <a:r>
              <a:rPr sz="2700" spc="-52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ocess</a:t>
            </a:r>
            <a:r>
              <a:rPr sz="2700" spc="-5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whe</a:t>
            </a:r>
            <a:r>
              <a:rPr sz="2700" spc="-38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4" dirty="0">
                <a:latin typeface="Calibri"/>
                <a:cs typeface="Calibri"/>
              </a:rPr>
              <a:t>b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96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6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she</a:t>
            </a:r>
            <a:r>
              <a:rPr sz="2700" spc="-14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l u</a:t>
            </a:r>
            <a:r>
              <a:rPr sz="2700" spc="-14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de</a:t>
            </a:r>
            <a:r>
              <a:rPr sz="2700" spc="-42" dirty="0">
                <a:latin typeface="Calibri"/>
                <a:cs typeface="Calibri"/>
              </a:rPr>
              <a:t>r</a:t>
            </a:r>
            <a:r>
              <a:rPr sz="2700" spc="-18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oes</a:t>
            </a:r>
            <a:r>
              <a:rPr sz="2700" spc="33" dirty="0">
                <a:latin typeface="Calibri"/>
                <a:cs typeface="Calibri"/>
              </a:rPr>
              <a:t> </a:t>
            </a:r>
            <a:r>
              <a:rPr sz="2700" spc="-38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eo</a:t>
            </a:r>
            <a:r>
              <a:rPr sz="2700" spc="-38" dirty="0">
                <a:latin typeface="Calibri"/>
                <a:cs typeface="Calibri"/>
              </a:rPr>
              <a:t>r</a:t>
            </a:r>
            <a:r>
              <a:rPr sz="2700" spc="-42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-9" dirty="0">
                <a:latin typeface="Calibri"/>
                <a:cs typeface="Calibri"/>
              </a:rPr>
              <a:t>i</a:t>
            </a:r>
            <a:r>
              <a:rPr sz="2700" spc="-48" dirty="0">
                <a:latin typeface="Calibri"/>
                <a:cs typeface="Calibri"/>
              </a:rPr>
              <a:t>z</a:t>
            </a:r>
            <a:r>
              <a:rPr sz="2700" spc="-18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4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-38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</a:t>
            </a:r>
            <a:r>
              <a:rPr sz="2700" spc="-28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9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part</a:t>
            </a:r>
            <a:r>
              <a:rPr sz="2700" spc="-14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y </a:t>
            </a:r>
            <a:r>
              <a:rPr sz="2700" spc="4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r de</a:t>
            </a:r>
            <a:r>
              <a:rPr sz="2700" spc="-38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48" dirty="0">
                <a:latin typeface="Calibri"/>
                <a:cs typeface="Calibri"/>
              </a:rPr>
              <a:t>r</a:t>
            </a:r>
            <a:r>
              <a:rPr sz="2700" spc="-9" dirty="0">
                <a:latin typeface="Calibri"/>
                <a:cs typeface="Calibri"/>
              </a:rPr>
              <a:t>o</a:t>
            </a:r>
            <a:r>
              <a:rPr sz="2700" spc="-28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41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6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orig</a:t>
            </a:r>
            <a:r>
              <a:rPr sz="2700" spc="-4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nal</a:t>
            </a:r>
            <a:r>
              <a:rPr sz="2700" spc="-33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</a:t>
            </a:r>
            <a:r>
              <a:rPr sz="2700" spc="-9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c</a:t>
            </a:r>
            <a:r>
              <a:rPr sz="2700" spc="-42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33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tructu</a:t>
            </a:r>
            <a:r>
              <a:rPr sz="2700" spc="-42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161" y="1598066"/>
            <a:ext cx="197728" cy="36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856"/>
              </a:lnSpc>
              <a:spcBef>
                <a:spcPts val="143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248" y="1618463"/>
            <a:ext cx="1630572" cy="769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5" marR="51427">
              <a:lnSpc>
                <a:spcPts val="2846"/>
              </a:lnSpc>
              <a:spcBef>
                <a:spcPts val="142"/>
              </a:spcBef>
            </a:pPr>
            <a:r>
              <a:rPr lang="en-US" sz="4100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m</a:t>
            </a:r>
            <a:r>
              <a:rPr sz="4100" spc="-18" baseline="2925" dirty="0">
                <a:latin typeface="Calibri"/>
                <a:cs typeface="Calibri"/>
              </a:rPr>
              <a:t>a</a:t>
            </a:r>
            <a:r>
              <a:rPr sz="4100" spc="-24" baseline="2925" dirty="0">
                <a:latin typeface="Calibri"/>
                <a:cs typeface="Calibri"/>
              </a:rPr>
              <a:t>t</a:t>
            </a:r>
            <a:r>
              <a:rPr sz="4100" baseline="2925" dirty="0">
                <a:latin typeface="Calibri"/>
                <a:cs typeface="Calibri"/>
              </a:rPr>
              <a:t>er</a:t>
            </a:r>
            <a:r>
              <a:rPr sz="4100" spc="-9" baseline="2925" dirty="0">
                <a:latin typeface="Calibri"/>
                <a:cs typeface="Calibri"/>
              </a:rPr>
              <a:t>i</a:t>
            </a:r>
            <a:r>
              <a:rPr sz="4100" baseline="2925" dirty="0">
                <a:latin typeface="Calibri"/>
                <a:cs typeface="Calibri"/>
              </a:rPr>
              <a:t>al</a:t>
            </a:r>
            <a:endParaRPr sz="2700" dirty="0">
              <a:latin typeface="Calibri"/>
              <a:cs typeface="Calibri"/>
            </a:endParaRPr>
          </a:p>
          <a:p>
            <a:pPr marL="12252">
              <a:lnSpc>
                <a:spcPts val="3246"/>
              </a:lnSpc>
              <a:spcBef>
                <a:spcPts val="19"/>
              </a:spcBef>
            </a:pPr>
            <a:r>
              <a:rPr sz="4100" spc="-18" baseline="1950" dirty="0">
                <a:latin typeface="Calibri"/>
                <a:cs typeface="Calibri"/>
              </a:rPr>
              <a:t>c</a:t>
            </a:r>
            <a:r>
              <a:rPr sz="4100" baseline="1950" dirty="0">
                <a:latin typeface="Calibri"/>
                <a:cs typeface="Calibri"/>
              </a:rPr>
              <a:t>omp</a:t>
            </a:r>
            <a:r>
              <a:rPr sz="4100" spc="-14" baseline="1950" dirty="0">
                <a:latin typeface="Calibri"/>
                <a:cs typeface="Calibri"/>
              </a:rPr>
              <a:t>le</a:t>
            </a:r>
            <a:r>
              <a:rPr sz="4100" spc="-24" baseline="1950" dirty="0">
                <a:latin typeface="Calibri"/>
                <a:cs typeface="Calibri"/>
              </a:rPr>
              <a:t>t</a:t>
            </a:r>
            <a:r>
              <a:rPr sz="4100" baseline="1950" dirty="0">
                <a:latin typeface="Calibri"/>
                <a:cs typeface="Calibri"/>
              </a:rPr>
              <a:t>e</a:t>
            </a:r>
            <a:r>
              <a:rPr sz="4100" spc="-4" baseline="1950" dirty="0">
                <a:latin typeface="Calibri"/>
                <a:cs typeface="Calibri"/>
              </a:rPr>
              <a:t>l</a:t>
            </a:r>
            <a:r>
              <a:rPr sz="4100" baseline="1950" dirty="0">
                <a:latin typeface="Calibri"/>
                <a:cs typeface="Calibri"/>
              </a:rPr>
              <a:t>y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161" y="2898909"/>
            <a:ext cx="197728" cy="36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856"/>
              </a:lnSpc>
              <a:spcBef>
                <a:spcPts val="143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541" y="2919307"/>
            <a:ext cx="7533665" cy="229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 marR="41588">
              <a:lnSpc>
                <a:spcPts val="2846"/>
              </a:lnSpc>
              <a:spcBef>
                <a:spcPts val="142"/>
              </a:spcBef>
            </a:pPr>
            <a:r>
              <a:rPr sz="4100" baseline="2925" dirty="0">
                <a:latin typeface="Calibri"/>
                <a:cs typeface="Calibri"/>
              </a:rPr>
              <a:t>This</a:t>
            </a:r>
            <a:r>
              <a:rPr sz="4100" spc="-39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is</a:t>
            </a:r>
            <a:r>
              <a:rPr sz="4100" spc="-16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a</a:t>
            </a:r>
            <a:r>
              <a:rPr sz="4100" spc="-8" baseline="2925" dirty="0">
                <a:latin typeface="Calibri"/>
                <a:cs typeface="Calibri"/>
              </a:rPr>
              <a:t> </a:t>
            </a:r>
            <a:r>
              <a:rPr sz="4100" spc="-14" baseline="2925" dirty="0">
                <a:latin typeface="Calibri"/>
                <a:cs typeface="Calibri"/>
              </a:rPr>
              <a:t>c</a:t>
            </a:r>
            <a:r>
              <a:rPr sz="4100" baseline="2925" dirty="0">
                <a:latin typeface="Calibri"/>
                <a:cs typeface="Calibri"/>
              </a:rPr>
              <a:t>ommon</a:t>
            </a:r>
            <a:r>
              <a:rPr sz="4100" spc="-66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phe</a:t>
            </a:r>
            <a:r>
              <a:rPr sz="4100" spc="-14" baseline="2925" dirty="0">
                <a:latin typeface="Calibri"/>
                <a:cs typeface="Calibri"/>
              </a:rPr>
              <a:t>n</a:t>
            </a:r>
            <a:r>
              <a:rPr sz="4100" baseline="2925" dirty="0">
                <a:latin typeface="Calibri"/>
                <a:cs typeface="Calibri"/>
              </a:rPr>
              <a:t>omenon</a:t>
            </a:r>
            <a:r>
              <a:rPr sz="4100" spc="-109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in</a:t>
            </a:r>
            <a:r>
              <a:rPr sz="4100" spc="-20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she</a:t>
            </a:r>
            <a:r>
              <a:rPr sz="4100" spc="-14" baseline="2925" dirty="0">
                <a:latin typeface="Calibri"/>
                <a:cs typeface="Calibri"/>
              </a:rPr>
              <a:t>l</a:t>
            </a:r>
            <a:r>
              <a:rPr sz="4100" baseline="2925" dirty="0">
                <a:latin typeface="Calibri"/>
                <a:cs typeface="Calibri"/>
              </a:rPr>
              <a:t>ls</a:t>
            </a:r>
            <a:r>
              <a:rPr sz="4100" spc="-46" baseline="2925" dirty="0">
                <a:latin typeface="Calibri"/>
                <a:cs typeface="Calibri"/>
              </a:rPr>
              <a:t> </a:t>
            </a:r>
            <a:r>
              <a:rPr sz="4100" baseline="2925" dirty="0">
                <a:latin typeface="Calibri"/>
                <a:cs typeface="Calibri"/>
              </a:rPr>
              <a:t>which</a:t>
            </a:r>
            <a:r>
              <a:rPr sz="4100" spc="-45" baseline="2925" dirty="0">
                <a:latin typeface="Calibri"/>
                <a:cs typeface="Calibri"/>
              </a:rPr>
              <a:t> </a:t>
            </a:r>
            <a:r>
              <a:rPr sz="4100" spc="-18" baseline="2925" dirty="0">
                <a:latin typeface="Calibri"/>
                <a:cs typeface="Calibri"/>
              </a:rPr>
              <a:t>w</a:t>
            </a:r>
            <a:r>
              <a:rPr sz="4100" baseline="2925" dirty="0">
                <a:latin typeface="Calibri"/>
                <a:cs typeface="Calibri"/>
              </a:rPr>
              <a:t>e</a:t>
            </a:r>
            <a:r>
              <a:rPr sz="4100" spc="-33" baseline="2925" dirty="0">
                <a:latin typeface="Calibri"/>
                <a:cs typeface="Calibri"/>
              </a:rPr>
              <a:t>r</a:t>
            </a:r>
            <a:r>
              <a:rPr sz="4100" baseline="2925" dirty="0">
                <a:latin typeface="Calibri"/>
                <a:cs typeface="Calibri"/>
              </a:rPr>
              <a:t>e</a:t>
            </a:r>
            <a:endParaRPr sz="2700" dirty="0">
              <a:latin typeface="Calibri"/>
              <a:cs typeface="Calibri"/>
            </a:endParaRPr>
          </a:p>
          <a:p>
            <a:pPr marL="12252" marR="41588">
              <a:lnSpc>
                <a:spcPts val="3241"/>
              </a:lnSpc>
              <a:spcBef>
                <a:spcPts val="19"/>
              </a:spcBef>
            </a:pPr>
            <a:r>
              <a:rPr sz="4100" baseline="1950" dirty="0">
                <a:latin typeface="Calibri"/>
                <a:cs typeface="Calibri"/>
              </a:rPr>
              <a:t>or</a:t>
            </a:r>
            <a:r>
              <a:rPr sz="4100" spc="-9" baseline="1950" dirty="0">
                <a:latin typeface="Calibri"/>
                <a:cs typeface="Calibri"/>
              </a:rPr>
              <a:t>i</a:t>
            </a:r>
            <a:r>
              <a:rPr sz="4100" baseline="1950" dirty="0">
                <a:latin typeface="Calibri"/>
                <a:cs typeface="Calibri"/>
              </a:rPr>
              <a:t>gi</a:t>
            </a:r>
            <a:r>
              <a:rPr sz="4100" spc="-9" baseline="1950" dirty="0">
                <a:latin typeface="Calibri"/>
                <a:cs typeface="Calibri"/>
              </a:rPr>
              <a:t>n</a:t>
            </a:r>
            <a:r>
              <a:rPr sz="4100" baseline="1950" dirty="0">
                <a:latin typeface="Calibri"/>
                <a:cs typeface="Calibri"/>
              </a:rPr>
              <a:t>al</a:t>
            </a:r>
            <a:r>
              <a:rPr sz="4100" spc="-9" baseline="1950" dirty="0">
                <a:latin typeface="Calibri"/>
                <a:cs typeface="Calibri"/>
              </a:rPr>
              <a:t>l</a:t>
            </a:r>
            <a:r>
              <a:rPr sz="4100" baseline="1950" dirty="0">
                <a:latin typeface="Calibri"/>
                <a:cs typeface="Calibri"/>
              </a:rPr>
              <a:t>y </a:t>
            </a:r>
            <a:r>
              <a:rPr sz="4100" spc="9" baseline="1950" dirty="0">
                <a:latin typeface="Calibri"/>
                <a:cs typeface="Calibri"/>
              </a:rPr>
              <a:t>a</a:t>
            </a:r>
            <a:r>
              <a:rPr sz="4100" spc="-62" baseline="1950" dirty="0">
                <a:latin typeface="Calibri"/>
                <a:cs typeface="Calibri"/>
              </a:rPr>
              <a:t>r</a:t>
            </a:r>
            <a:r>
              <a:rPr sz="4100" baseline="1950" dirty="0">
                <a:latin typeface="Calibri"/>
                <a:cs typeface="Calibri"/>
              </a:rPr>
              <a:t>a</a:t>
            </a:r>
            <a:r>
              <a:rPr sz="4100" spc="-18" baseline="1950" dirty="0">
                <a:latin typeface="Calibri"/>
                <a:cs typeface="Calibri"/>
              </a:rPr>
              <a:t>g</a:t>
            </a:r>
            <a:r>
              <a:rPr sz="4100" baseline="1950" dirty="0">
                <a:latin typeface="Calibri"/>
                <a:cs typeface="Calibri"/>
              </a:rPr>
              <a:t>on</a:t>
            </a:r>
            <a:r>
              <a:rPr sz="4100" spc="-9" baseline="1950" dirty="0">
                <a:latin typeface="Calibri"/>
                <a:cs typeface="Calibri"/>
              </a:rPr>
              <a:t>i</a:t>
            </a:r>
            <a:r>
              <a:rPr sz="4100" spc="-24" baseline="1950" dirty="0">
                <a:latin typeface="Calibri"/>
                <a:cs typeface="Calibri"/>
              </a:rPr>
              <a:t>t</a:t>
            </a:r>
            <a:r>
              <a:rPr sz="4100" baseline="1950" dirty="0">
                <a:latin typeface="Calibri"/>
                <a:cs typeface="Calibri"/>
              </a:rPr>
              <a:t>e</a:t>
            </a:r>
            <a:r>
              <a:rPr sz="4100" spc="-22" baseline="1950" dirty="0">
                <a:latin typeface="Calibri"/>
                <a:cs typeface="Calibri"/>
              </a:rPr>
              <a:t> </a:t>
            </a:r>
            <a:r>
              <a:rPr sz="4100" baseline="1950" dirty="0">
                <a:latin typeface="Calibri"/>
                <a:cs typeface="Calibri"/>
              </a:rPr>
              <a:t>and</a:t>
            </a:r>
            <a:r>
              <a:rPr sz="4100" spc="-57" baseline="1950" dirty="0">
                <a:latin typeface="Calibri"/>
                <a:cs typeface="Calibri"/>
              </a:rPr>
              <a:t>/</a:t>
            </a:r>
            <a:r>
              <a:rPr sz="4100" baseline="1950" dirty="0">
                <a:latin typeface="Calibri"/>
                <a:cs typeface="Calibri"/>
              </a:rPr>
              <a:t>or</a:t>
            </a:r>
            <a:r>
              <a:rPr sz="4100" spc="-32" baseline="1950" dirty="0">
                <a:latin typeface="Calibri"/>
                <a:cs typeface="Calibri"/>
              </a:rPr>
              <a:t> </a:t>
            </a:r>
            <a:r>
              <a:rPr sz="4100" spc="-18" baseline="1950" dirty="0">
                <a:latin typeface="Calibri"/>
                <a:cs typeface="Calibri"/>
              </a:rPr>
              <a:t>c</a:t>
            </a:r>
            <a:r>
              <a:rPr sz="4100" baseline="1950" dirty="0">
                <a:latin typeface="Calibri"/>
                <a:cs typeface="Calibri"/>
              </a:rPr>
              <a:t>alci</a:t>
            </a:r>
            <a:r>
              <a:rPr sz="4100" spc="-28" baseline="1950" dirty="0">
                <a:latin typeface="Calibri"/>
                <a:cs typeface="Calibri"/>
              </a:rPr>
              <a:t>t</a:t>
            </a:r>
            <a:r>
              <a:rPr sz="4100" baseline="1950" dirty="0">
                <a:latin typeface="Calibri"/>
                <a:cs typeface="Calibri"/>
              </a:rPr>
              <a:t>e (both </a:t>
            </a:r>
            <a:r>
              <a:rPr sz="4100" spc="-57" baseline="1950" dirty="0">
                <a:latin typeface="Calibri"/>
                <a:cs typeface="Calibri"/>
              </a:rPr>
              <a:t>f</a:t>
            </a:r>
            <a:r>
              <a:rPr sz="4100" baseline="1950" dirty="0">
                <a:latin typeface="Calibri"/>
                <a:cs typeface="Calibri"/>
              </a:rPr>
              <a:t>orms</a:t>
            </a:r>
            <a:r>
              <a:rPr sz="4100" spc="14" baseline="1950" dirty="0">
                <a:latin typeface="Calibri"/>
                <a:cs typeface="Calibri"/>
              </a:rPr>
              <a:t> </a:t>
            </a:r>
            <a:r>
              <a:rPr sz="4100" baseline="1950" dirty="0">
                <a:latin typeface="Calibri"/>
                <a:cs typeface="Calibri"/>
              </a:rPr>
              <a:t>of</a:t>
            </a:r>
            <a:endParaRPr sz="2700" dirty="0">
              <a:latin typeface="Calibri"/>
              <a:cs typeface="Calibri"/>
            </a:endParaRPr>
          </a:p>
          <a:p>
            <a:pPr marL="12252" marR="41588">
              <a:lnSpc>
                <a:spcPts val="3670"/>
              </a:lnSpc>
              <a:spcBef>
                <a:spcPts val="21"/>
              </a:spcBef>
            </a:pPr>
            <a:r>
              <a:rPr sz="4100" spc="-18" baseline="8777" dirty="0">
                <a:latin typeface="Calibri"/>
                <a:cs typeface="Calibri"/>
              </a:rPr>
              <a:t>c</a:t>
            </a:r>
            <a:r>
              <a:rPr sz="4100" baseline="8777" dirty="0">
                <a:latin typeface="Calibri"/>
                <a:cs typeface="Calibri"/>
              </a:rPr>
              <a:t>alcium</a:t>
            </a:r>
            <a:r>
              <a:rPr sz="4100" spc="-72" baseline="8777" dirty="0">
                <a:latin typeface="Calibri"/>
                <a:cs typeface="Calibri"/>
              </a:rPr>
              <a:t> </a:t>
            </a:r>
            <a:r>
              <a:rPr sz="4100" spc="-18" baseline="8777" dirty="0">
                <a:latin typeface="Calibri"/>
                <a:cs typeface="Calibri"/>
              </a:rPr>
              <a:t>c</a:t>
            </a:r>
            <a:r>
              <a:rPr sz="4100" baseline="8777" dirty="0">
                <a:latin typeface="Calibri"/>
                <a:cs typeface="Calibri"/>
              </a:rPr>
              <a:t>arbon</a:t>
            </a:r>
            <a:r>
              <a:rPr sz="4100" spc="-24" baseline="8777" dirty="0">
                <a:latin typeface="Calibri"/>
                <a:cs typeface="Calibri"/>
              </a:rPr>
              <a:t>at</a:t>
            </a:r>
            <a:r>
              <a:rPr sz="4100" spc="9" baseline="8777" dirty="0">
                <a:latin typeface="Calibri"/>
                <a:cs typeface="Calibri"/>
              </a:rPr>
              <a:t>e</a:t>
            </a:r>
            <a:r>
              <a:rPr sz="4100" baseline="8777" dirty="0">
                <a:latin typeface="Calibri"/>
                <a:cs typeface="Calibri"/>
              </a:rPr>
              <a:t>-</a:t>
            </a:r>
            <a:r>
              <a:rPr sz="4100" spc="-90" baseline="8777" dirty="0">
                <a:latin typeface="Calibri"/>
                <a:cs typeface="Calibri"/>
              </a:rPr>
              <a:t> </a:t>
            </a:r>
            <a:r>
              <a:rPr sz="4100" baseline="8777" dirty="0">
                <a:latin typeface="Calibri"/>
                <a:cs typeface="Calibri"/>
              </a:rPr>
              <a:t>Ca</a:t>
            </a:r>
            <a:r>
              <a:rPr sz="4100" spc="-24" baseline="8777" dirty="0">
                <a:latin typeface="Calibri"/>
                <a:cs typeface="Calibri"/>
              </a:rPr>
              <a:t>C</a:t>
            </a:r>
            <a:r>
              <a:rPr sz="4100" baseline="8777" dirty="0">
                <a:latin typeface="Calibri"/>
                <a:cs typeface="Calibri"/>
              </a:rPr>
              <a:t>O</a:t>
            </a:r>
            <a:r>
              <a:rPr sz="2700" baseline="-7380" dirty="0">
                <a:latin typeface="Calibri"/>
                <a:cs typeface="Calibri"/>
              </a:rPr>
              <a:t>3</a:t>
            </a:r>
            <a:r>
              <a:rPr sz="4100" baseline="8777" dirty="0">
                <a:latin typeface="Calibri"/>
                <a:cs typeface="Calibri"/>
              </a:rPr>
              <a:t>).</a:t>
            </a:r>
            <a:endParaRPr sz="2700" dirty="0">
              <a:latin typeface="Calibri"/>
              <a:cs typeface="Calibri"/>
            </a:endParaRPr>
          </a:p>
          <a:p>
            <a:pPr marL="398866" indent="-276349">
              <a:lnSpc>
                <a:spcPct val="100097"/>
              </a:lnSpc>
            </a:pPr>
            <a:r>
              <a:rPr sz="2300" dirty="0">
                <a:latin typeface="Arial"/>
                <a:cs typeface="Arial"/>
              </a:rPr>
              <a:t>–</a:t>
            </a:r>
            <a:r>
              <a:rPr sz="2300" spc="245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38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ampl</a:t>
            </a:r>
            <a:r>
              <a:rPr sz="2800" spc="9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s,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which a</a:t>
            </a:r>
            <a:r>
              <a:rPr sz="2800" spc="-33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8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18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4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4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e,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include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48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4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33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op</a:t>
            </a:r>
            <a:r>
              <a:rPr sz="2800" spc="-9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 which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-24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originally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8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oni</a:t>
            </a:r>
            <a:r>
              <a:rPr sz="2800" spc="-28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a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42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4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hiop</a:t>
            </a:r>
            <a:r>
              <a:rPr sz="2800" spc="-9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 which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-24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originally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18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4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4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0698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76400"/>
            <a:ext cx="4208632" cy="313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962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56541" y="572855"/>
            <a:ext cx="7172903" cy="1943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4394" marR="41588">
              <a:lnSpc>
                <a:spcPts val="4423"/>
              </a:lnSpc>
              <a:spcBef>
                <a:spcPts val="221"/>
              </a:spcBef>
            </a:pPr>
            <a:r>
              <a:rPr sz="6400" u="heavy" spc="-72" baseline="3103" dirty="0">
                <a:latin typeface="Calibri"/>
                <a:cs typeface="Calibri"/>
              </a:rPr>
              <a:t>R</a:t>
            </a:r>
            <a:r>
              <a:rPr sz="6400" u="heavy" baseline="3103" dirty="0">
                <a:latin typeface="Calibri"/>
                <a:cs typeface="Calibri"/>
              </a:rPr>
              <a:t>eplaceme</a:t>
            </a:r>
            <a:r>
              <a:rPr sz="6400" u="heavy" spc="-33" baseline="3103" dirty="0">
                <a:latin typeface="Calibri"/>
                <a:cs typeface="Calibri"/>
              </a:rPr>
              <a:t>n</a:t>
            </a:r>
            <a:r>
              <a:rPr sz="6400" u="heavy" baseline="3103" dirty="0">
                <a:latin typeface="Calibri"/>
                <a:cs typeface="Calibri"/>
              </a:rPr>
              <a:t>t</a:t>
            </a:r>
            <a:endParaRPr sz="4200">
              <a:latin typeface="Calibri"/>
              <a:cs typeface="Calibri"/>
            </a:endParaRPr>
          </a:p>
          <a:p>
            <a:pPr marL="12252" algn="just">
              <a:lnSpc>
                <a:spcPts val="2826"/>
              </a:lnSpc>
              <a:spcBef>
                <a:spcPts val="3225"/>
              </a:spcBef>
            </a:pPr>
            <a:r>
              <a:rPr sz="2300" spc="-28" dirty="0">
                <a:latin typeface="Calibri"/>
                <a:cs typeface="Calibri"/>
              </a:rPr>
              <a:t>R</a:t>
            </a:r>
            <a:r>
              <a:rPr sz="2300" spc="-18" dirty="0">
                <a:latin typeface="Calibri"/>
                <a:cs typeface="Calibri"/>
              </a:rPr>
              <a:t>e</a:t>
            </a:r>
            <a:r>
              <a:rPr sz="2300" spc="-57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4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 mine</a:t>
            </a:r>
            <a:r>
              <a:rPr sz="2300" spc="-42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su</a:t>
            </a:r>
            <a:r>
              <a:rPr sz="2300" spc="-14" dirty="0">
                <a:latin typeface="Calibri"/>
                <a:cs typeface="Calibri"/>
              </a:rPr>
              <a:t>b</a:t>
            </a:r>
            <a:r>
              <a:rPr sz="2300" spc="-24" dirty="0">
                <a:latin typeface="Calibri"/>
                <a:cs typeface="Calibri"/>
              </a:rPr>
              <a:t>st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4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being su</a:t>
            </a:r>
            <a:r>
              <a:rPr sz="2300" spc="-14" dirty="0">
                <a:latin typeface="Calibri"/>
                <a:cs typeface="Calibri"/>
              </a:rPr>
              <a:t>b</a:t>
            </a:r>
            <a:r>
              <a:rPr sz="2300" spc="-2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titu</a:t>
            </a:r>
            <a:r>
              <a:rPr sz="2300" spc="-24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48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or the ha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d </a:t>
            </a:r>
            <a:endParaRPr sz="2300">
              <a:latin typeface="Calibri"/>
              <a:cs typeface="Calibri"/>
            </a:endParaRPr>
          </a:p>
          <a:p>
            <a:pPr marL="12252" algn="just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parts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(som</a:t>
            </a:r>
            <a:r>
              <a:rPr sz="2300" spc="-1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times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spc="-4" dirty="0">
                <a:latin typeface="Calibri"/>
                <a:cs typeface="Calibri"/>
              </a:rPr>
              <a:t>e</a:t>
            </a:r>
            <a:r>
              <a:rPr sz="2300" spc="-28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en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9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ft part)</a:t>
            </a:r>
            <a:r>
              <a:rPr sz="2300" spc="-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spc="-48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anisms, p</a:t>
            </a:r>
            <a:r>
              <a:rPr sz="2300" spc="-38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9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ably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14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y </a:t>
            </a:r>
            <a:endParaRPr sz="2300">
              <a:latin typeface="Calibri"/>
              <a:cs typeface="Calibri"/>
            </a:endParaRPr>
          </a:p>
          <a:p>
            <a:pPr marL="12252" algn="just">
              <a:lnSpc>
                <a:spcPts val="2826"/>
              </a:lnSpc>
            </a:pPr>
            <a:r>
              <a:rPr sz="2300" dirty="0">
                <a:latin typeface="Calibri"/>
                <a:cs typeface="Calibri"/>
              </a:rPr>
              <a:t>simul</a:t>
            </a:r>
            <a:r>
              <a:rPr sz="2300" spc="-18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4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ous</a:t>
            </a:r>
            <a:r>
              <a:rPr sz="2300" spc="-2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so</a:t>
            </a:r>
            <a:r>
              <a:rPr sz="2300" spc="-4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ution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p</a:t>
            </a:r>
            <a:r>
              <a:rPr sz="2300" spc="-33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9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ipi</a:t>
            </a:r>
            <a:r>
              <a:rPr sz="2300" spc="-18" dirty="0">
                <a:latin typeface="Calibri"/>
                <a:cs typeface="Calibri"/>
              </a:rPr>
              <a:t>ta</a:t>
            </a:r>
            <a:r>
              <a:rPr sz="2300" dirty="0">
                <a:latin typeface="Calibri"/>
                <a:cs typeface="Calibri"/>
              </a:rPr>
              <a:t>tion.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161" y="1557050"/>
            <a:ext cx="173229" cy="314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465"/>
              </a:lnSpc>
              <a:spcBef>
                <a:spcPts val="123"/>
              </a:spcBef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902" y="2555618"/>
            <a:ext cx="199809" cy="90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074"/>
              </a:lnSpc>
              <a:spcBef>
                <a:spcPts val="103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  <a:p>
            <a:pPr marL="12252">
              <a:lnSpc>
                <a:spcPct val="95825"/>
              </a:lnSpc>
              <a:spcBef>
                <a:spcPts val="224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  <a:p>
            <a:pPr marL="12252">
              <a:lnSpc>
                <a:spcPct val="95825"/>
              </a:lnSpc>
              <a:spcBef>
                <a:spcPts val="328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2819400"/>
            <a:ext cx="7592200" cy="2908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 marR="32615">
              <a:lnSpc>
                <a:spcPts val="2364"/>
              </a:lnSpc>
              <a:spcBef>
                <a:spcPts val="118"/>
              </a:spcBef>
            </a:pPr>
            <a:r>
              <a:rPr sz="3600" spc="4" baseline="9557" dirty="0">
                <a:latin typeface="Calibri"/>
                <a:cs typeface="Calibri"/>
              </a:rPr>
              <a:t>P</a:t>
            </a:r>
            <a:r>
              <a:rPr sz="3600" baseline="9557" dirty="0">
                <a:latin typeface="Calibri"/>
                <a:cs typeface="Calibri"/>
              </a:rPr>
              <a:t>yri</a:t>
            </a:r>
            <a:r>
              <a:rPr sz="3600" spc="-24" baseline="9557" dirty="0">
                <a:latin typeface="Calibri"/>
                <a:cs typeface="Calibri"/>
              </a:rPr>
              <a:t>t</a:t>
            </a:r>
            <a:r>
              <a:rPr sz="3600" baseline="9557" dirty="0">
                <a:latin typeface="Calibri"/>
                <a:cs typeface="Calibri"/>
              </a:rPr>
              <a:t>e</a:t>
            </a:r>
            <a:r>
              <a:rPr sz="3600" spc="14" baseline="9557" dirty="0">
                <a:latin typeface="Calibri"/>
                <a:cs typeface="Calibri"/>
              </a:rPr>
              <a:t> </a:t>
            </a:r>
            <a:r>
              <a:rPr sz="3600" baseline="9557" dirty="0">
                <a:latin typeface="Calibri"/>
                <a:cs typeface="Calibri"/>
              </a:rPr>
              <a:t>(</a:t>
            </a:r>
            <a:r>
              <a:rPr sz="3600" spc="-14" baseline="9557" dirty="0">
                <a:latin typeface="Calibri"/>
                <a:cs typeface="Calibri"/>
              </a:rPr>
              <a:t>F</a:t>
            </a:r>
            <a:r>
              <a:rPr sz="3600" baseline="9557" dirty="0">
                <a:latin typeface="Calibri"/>
                <a:cs typeface="Calibri"/>
              </a:rPr>
              <a:t>e</a:t>
            </a:r>
            <a:r>
              <a:rPr sz="3600" spc="4" baseline="9557" dirty="0">
                <a:latin typeface="Calibri"/>
                <a:cs typeface="Calibri"/>
              </a:rPr>
              <a:t>S</a:t>
            </a:r>
            <a:r>
              <a:rPr sz="3600" spc="-4" baseline="-6301" dirty="0">
                <a:latin typeface="Calibri"/>
                <a:cs typeface="Calibri"/>
              </a:rPr>
              <a:t>2</a:t>
            </a:r>
            <a:r>
              <a:rPr sz="3600" baseline="9557" dirty="0">
                <a:latin typeface="Calibri"/>
                <a:cs typeface="Calibri"/>
              </a:rPr>
              <a:t>)</a:t>
            </a:r>
            <a:r>
              <a:rPr sz="3600" spc="13" baseline="9557" dirty="0">
                <a:latin typeface="Calibri"/>
                <a:cs typeface="Calibri"/>
              </a:rPr>
              <a:t> </a:t>
            </a:r>
            <a:r>
              <a:rPr sz="3600" baseline="9557" dirty="0">
                <a:latin typeface="Calibri"/>
                <a:cs typeface="Calibri"/>
              </a:rPr>
              <a:t>f</a:t>
            </a:r>
            <a:r>
              <a:rPr sz="3600" spc="-28" baseline="9557" dirty="0">
                <a:latin typeface="Calibri"/>
                <a:cs typeface="Calibri"/>
              </a:rPr>
              <a:t>r</a:t>
            </a:r>
            <a:r>
              <a:rPr sz="3600" baseline="9557" dirty="0">
                <a:latin typeface="Calibri"/>
                <a:cs typeface="Calibri"/>
              </a:rPr>
              <a:t>eque</a:t>
            </a:r>
            <a:r>
              <a:rPr sz="3600" spc="-14" baseline="9557" dirty="0">
                <a:latin typeface="Calibri"/>
                <a:cs typeface="Calibri"/>
              </a:rPr>
              <a:t>n</a:t>
            </a:r>
            <a:r>
              <a:rPr sz="3600" baseline="9557" dirty="0">
                <a:latin typeface="Calibri"/>
                <a:cs typeface="Calibri"/>
              </a:rPr>
              <a:t>tly </a:t>
            </a:r>
            <a:r>
              <a:rPr sz="3600" spc="-24" baseline="9557" dirty="0">
                <a:latin typeface="Calibri"/>
                <a:cs typeface="Calibri"/>
              </a:rPr>
              <a:t>r</a:t>
            </a:r>
            <a:r>
              <a:rPr sz="3600" baseline="9557" dirty="0">
                <a:latin typeface="Calibri"/>
                <a:cs typeface="Calibri"/>
              </a:rPr>
              <a:t>eplaces</a:t>
            </a:r>
            <a:r>
              <a:rPr sz="3600" spc="9" baseline="9557" dirty="0">
                <a:latin typeface="Calibri"/>
                <a:cs typeface="Calibri"/>
              </a:rPr>
              <a:t> </a:t>
            </a:r>
            <a:r>
              <a:rPr sz="3600" baseline="9557" dirty="0">
                <a:latin typeface="Calibri"/>
                <a:cs typeface="Calibri"/>
              </a:rPr>
              <a:t>she</a:t>
            </a:r>
            <a:r>
              <a:rPr sz="3600" spc="-4" baseline="9557" dirty="0">
                <a:latin typeface="Calibri"/>
                <a:cs typeface="Calibri"/>
              </a:rPr>
              <a:t>l</a:t>
            </a:r>
            <a:r>
              <a:rPr sz="3600" baseline="9557" dirty="0">
                <a:latin typeface="Calibri"/>
                <a:cs typeface="Calibri"/>
              </a:rPr>
              <a:t>l</a:t>
            </a:r>
            <a:r>
              <a:rPr sz="3600" spc="-4" baseline="9557" dirty="0">
                <a:latin typeface="Calibri"/>
                <a:cs typeface="Calibri"/>
              </a:rPr>
              <a:t>s</a:t>
            </a:r>
            <a:r>
              <a:rPr sz="3600" baseline="9557" dirty="0">
                <a:latin typeface="Calibri"/>
                <a:cs typeface="Calibri"/>
              </a:rPr>
              <a:t>:</a:t>
            </a:r>
            <a:r>
              <a:rPr sz="3600" spc="18" baseline="9557" dirty="0">
                <a:latin typeface="Calibri"/>
                <a:cs typeface="Calibri"/>
              </a:rPr>
              <a:t> </a:t>
            </a:r>
            <a:r>
              <a:rPr sz="3600" spc="-9" baseline="9557" dirty="0">
                <a:latin typeface="Calibri"/>
                <a:cs typeface="Calibri"/>
              </a:rPr>
              <a:t>p</a:t>
            </a:r>
            <a:r>
              <a:rPr sz="3600" baseline="9557" dirty="0">
                <a:latin typeface="Calibri"/>
                <a:cs typeface="Calibri"/>
              </a:rPr>
              <a:t>yrit</a:t>
            </a:r>
            <a:r>
              <a:rPr sz="3600" spc="-4" baseline="9557" dirty="0">
                <a:latin typeface="Calibri"/>
                <a:cs typeface="Calibri"/>
              </a:rPr>
              <a:t>i</a:t>
            </a:r>
            <a:r>
              <a:rPr sz="3600" spc="-33" baseline="9557" dirty="0">
                <a:latin typeface="Calibri"/>
                <a:cs typeface="Calibri"/>
              </a:rPr>
              <a:t>z</a:t>
            </a:r>
            <a:r>
              <a:rPr sz="3600" spc="-24" baseline="9557" dirty="0">
                <a:latin typeface="Calibri"/>
                <a:cs typeface="Calibri"/>
              </a:rPr>
              <a:t>a</a:t>
            </a:r>
            <a:r>
              <a:rPr sz="3600" baseline="9557" dirty="0">
                <a:latin typeface="Calibri"/>
                <a:cs typeface="Calibri"/>
              </a:rPr>
              <a:t>tion.</a:t>
            </a:r>
            <a:endParaRPr sz="3600" dirty="0">
              <a:latin typeface="Calibri"/>
              <a:cs typeface="Calibri"/>
            </a:endParaRPr>
          </a:p>
          <a:p>
            <a:pPr marL="12252" marR="32615">
              <a:lnSpc>
                <a:spcPts val="2248"/>
              </a:lnSpc>
            </a:pPr>
            <a:r>
              <a:rPr sz="3600" baseline="1365" dirty="0">
                <a:latin typeface="Calibri"/>
                <a:cs typeface="Calibri"/>
              </a:rPr>
              <a:t>Calci</a:t>
            </a:r>
            <a:r>
              <a:rPr sz="3600" spc="-24" baseline="1365" dirty="0">
                <a:latin typeface="Calibri"/>
                <a:cs typeface="Calibri"/>
              </a:rPr>
              <a:t>t</a:t>
            </a:r>
            <a:r>
              <a:rPr sz="3600" baseline="1365" dirty="0">
                <a:latin typeface="Calibri"/>
                <a:cs typeface="Calibri"/>
              </a:rPr>
              <a:t>e</a:t>
            </a:r>
            <a:r>
              <a:rPr sz="3600" spc="14" baseline="1365" dirty="0">
                <a:latin typeface="Calibri"/>
                <a:cs typeface="Calibri"/>
              </a:rPr>
              <a:t> </a:t>
            </a:r>
            <a:r>
              <a:rPr sz="3600" baseline="1365" dirty="0">
                <a:latin typeface="Calibri"/>
                <a:cs typeface="Calibri"/>
              </a:rPr>
              <a:t>m</a:t>
            </a:r>
            <a:r>
              <a:rPr sz="3600" spc="-38" baseline="1365" dirty="0">
                <a:latin typeface="Calibri"/>
                <a:cs typeface="Calibri"/>
              </a:rPr>
              <a:t>a</a:t>
            </a:r>
            <a:r>
              <a:rPr sz="3600" baseline="1365" dirty="0">
                <a:latin typeface="Calibri"/>
                <a:cs typeface="Calibri"/>
              </a:rPr>
              <a:t>y </a:t>
            </a:r>
            <a:r>
              <a:rPr sz="3600" spc="-28" baseline="1365" dirty="0">
                <a:latin typeface="Calibri"/>
                <a:cs typeface="Calibri"/>
              </a:rPr>
              <a:t>r</a:t>
            </a:r>
            <a:r>
              <a:rPr sz="3600" baseline="1365" dirty="0">
                <a:latin typeface="Calibri"/>
                <a:cs typeface="Calibri"/>
              </a:rPr>
              <a:t>eplace si</a:t>
            </a:r>
            <a:r>
              <a:rPr sz="3600" spc="-9" baseline="1365" dirty="0">
                <a:latin typeface="Calibri"/>
                <a:cs typeface="Calibri"/>
              </a:rPr>
              <a:t>l</a:t>
            </a:r>
            <a:r>
              <a:rPr sz="3600" baseline="1365" dirty="0">
                <a:latin typeface="Calibri"/>
                <a:cs typeface="Calibri"/>
              </a:rPr>
              <a:t>i</a:t>
            </a:r>
            <a:r>
              <a:rPr sz="3600" spc="-9" baseline="1365" dirty="0">
                <a:latin typeface="Calibri"/>
                <a:cs typeface="Calibri"/>
              </a:rPr>
              <a:t>c</a:t>
            </a:r>
            <a:r>
              <a:rPr sz="3600" baseline="1365" dirty="0">
                <a:latin typeface="Calibri"/>
                <a:cs typeface="Calibri"/>
              </a:rPr>
              <a:t>a,</a:t>
            </a:r>
            <a:r>
              <a:rPr sz="3600" spc="18" baseline="1365" dirty="0">
                <a:latin typeface="Calibri"/>
                <a:cs typeface="Calibri"/>
              </a:rPr>
              <a:t> </a:t>
            </a:r>
            <a:r>
              <a:rPr sz="3600" spc="-9" baseline="1365" dirty="0">
                <a:latin typeface="Calibri"/>
                <a:cs typeface="Calibri"/>
              </a:rPr>
              <a:t>c</a:t>
            </a:r>
            <a:r>
              <a:rPr sz="3600" baseline="1365" dirty="0">
                <a:latin typeface="Calibri"/>
                <a:cs typeface="Calibri"/>
              </a:rPr>
              <a:t>alci</a:t>
            </a:r>
            <a:r>
              <a:rPr sz="3600" spc="-24" baseline="1365" dirty="0">
                <a:latin typeface="Calibri"/>
                <a:cs typeface="Calibri"/>
              </a:rPr>
              <a:t>t</a:t>
            </a:r>
            <a:r>
              <a:rPr sz="3600" baseline="1365" dirty="0">
                <a:latin typeface="Calibri"/>
                <a:cs typeface="Calibri"/>
              </a:rPr>
              <a:t>e</a:t>
            </a:r>
            <a:r>
              <a:rPr sz="3600" spc="14" baseline="1365" dirty="0">
                <a:latin typeface="Calibri"/>
                <a:cs typeface="Calibri"/>
              </a:rPr>
              <a:t> </a:t>
            </a:r>
            <a:r>
              <a:rPr sz="3600" baseline="1365" dirty="0">
                <a:latin typeface="Calibri"/>
                <a:cs typeface="Calibri"/>
              </a:rPr>
              <a:t>and a</a:t>
            </a:r>
            <a:r>
              <a:rPr sz="3600" spc="-38" baseline="1365" dirty="0">
                <a:latin typeface="Calibri"/>
                <a:cs typeface="Calibri"/>
              </a:rPr>
              <a:t>r</a:t>
            </a:r>
            <a:r>
              <a:rPr sz="3600" baseline="1365" dirty="0">
                <a:latin typeface="Calibri"/>
                <a:cs typeface="Calibri"/>
              </a:rPr>
              <a:t>a</a:t>
            </a:r>
            <a:r>
              <a:rPr sz="3600" spc="-4" baseline="1365" dirty="0">
                <a:latin typeface="Calibri"/>
                <a:cs typeface="Calibri"/>
              </a:rPr>
              <a:t>g</a:t>
            </a:r>
            <a:r>
              <a:rPr sz="3600" baseline="1365" dirty="0">
                <a:latin typeface="Calibri"/>
                <a:cs typeface="Calibri"/>
              </a:rPr>
              <a:t>oni</a:t>
            </a:r>
            <a:r>
              <a:rPr sz="3600" spc="-24" baseline="1365" dirty="0">
                <a:latin typeface="Calibri"/>
                <a:cs typeface="Calibri"/>
              </a:rPr>
              <a:t>t</a:t>
            </a:r>
            <a:r>
              <a:rPr sz="3600" baseline="1365" dirty="0">
                <a:latin typeface="Calibri"/>
                <a:cs typeface="Calibri"/>
              </a:rPr>
              <a:t>e:</a:t>
            </a:r>
            <a:r>
              <a:rPr sz="3600" spc="-4" baseline="1365" dirty="0">
                <a:latin typeface="Calibri"/>
                <a:cs typeface="Calibri"/>
              </a:rPr>
              <a:t>c</a:t>
            </a:r>
            <a:r>
              <a:rPr sz="3600" baseline="1365" dirty="0">
                <a:latin typeface="Calibri"/>
                <a:cs typeface="Calibri"/>
              </a:rPr>
              <a:t>alcif</a:t>
            </a:r>
            <a:r>
              <a:rPr sz="3600" spc="-4" baseline="1365" dirty="0">
                <a:latin typeface="Calibri"/>
                <a:cs typeface="Calibri"/>
              </a:rPr>
              <a:t>i</a:t>
            </a:r>
            <a:r>
              <a:rPr sz="3600" spc="-9" baseline="1365" dirty="0">
                <a:latin typeface="Calibri"/>
                <a:cs typeface="Calibri"/>
              </a:rPr>
              <a:t>c</a:t>
            </a:r>
            <a:r>
              <a:rPr sz="3600" spc="-24" baseline="1365" dirty="0">
                <a:latin typeface="Calibri"/>
                <a:cs typeface="Calibri"/>
              </a:rPr>
              <a:t>a</a:t>
            </a:r>
            <a:r>
              <a:rPr sz="3600" baseline="1365" dirty="0">
                <a:latin typeface="Calibri"/>
                <a:cs typeface="Calibri"/>
              </a:rPr>
              <a:t>tion.</a:t>
            </a:r>
            <a:endParaRPr sz="3600" dirty="0">
              <a:latin typeface="Calibri"/>
              <a:cs typeface="Calibri"/>
            </a:endParaRPr>
          </a:p>
          <a:p>
            <a:pPr marL="12252" marR="32615">
              <a:lnSpc>
                <a:spcPts val="2566"/>
              </a:lnSpc>
              <a:spcBef>
                <a:spcPts val="204"/>
              </a:spcBef>
            </a:pPr>
            <a:r>
              <a:rPr sz="3600" baseline="5461" dirty="0">
                <a:latin typeface="Calibri"/>
                <a:cs typeface="Calibri"/>
              </a:rPr>
              <a:t>Dolo</a:t>
            </a:r>
            <a:r>
              <a:rPr sz="3600" spc="-4" baseline="5461" dirty="0">
                <a:latin typeface="Calibri"/>
                <a:cs typeface="Calibri"/>
              </a:rPr>
              <a:t>m</a:t>
            </a:r>
            <a:r>
              <a:rPr sz="3600" baseline="5461" dirty="0">
                <a:latin typeface="Calibri"/>
                <a:cs typeface="Calibri"/>
              </a:rPr>
              <a:t>i</a:t>
            </a:r>
            <a:r>
              <a:rPr sz="3600" spc="-24" baseline="5461" dirty="0">
                <a:latin typeface="Calibri"/>
                <a:cs typeface="Calibri"/>
              </a:rPr>
              <a:t>t</a:t>
            </a:r>
            <a:r>
              <a:rPr sz="3600" baseline="5461" dirty="0">
                <a:latin typeface="Calibri"/>
                <a:cs typeface="Calibri"/>
              </a:rPr>
              <a:t>e (Ca</a:t>
            </a:r>
            <a:r>
              <a:rPr sz="3600" spc="4" baseline="5461" dirty="0">
                <a:latin typeface="Calibri"/>
                <a:cs typeface="Calibri"/>
              </a:rPr>
              <a:t>M</a:t>
            </a:r>
            <a:r>
              <a:rPr sz="3600" baseline="5461" dirty="0">
                <a:latin typeface="Calibri"/>
                <a:cs typeface="Calibri"/>
              </a:rPr>
              <a:t>g</a:t>
            </a:r>
            <a:r>
              <a:rPr sz="3600" spc="4" baseline="5461" dirty="0">
                <a:latin typeface="Calibri"/>
                <a:cs typeface="Calibri"/>
              </a:rPr>
              <a:t>(</a:t>
            </a:r>
            <a:r>
              <a:rPr sz="3600" spc="-9" baseline="5461" dirty="0">
                <a:latin typeface="Calibri"/>
                <a:cs typeface="Calibri"/>
              </a:rPr>
              <a:t>C</a:t>
            </a:r>
            <a:r>
              <a:rPr sz="3600" spc="9" baseline="5461" dirty="0">
                <a:latin typeface="Calibri"/>
                <a:cs typeface="Calibri"/>
              </a:rPr>
              <a:t>O</a:t>
            </a:r>
            <a:r>
              <a:rPr sz="3600" spc="-4" baseline="-10502" dirty="0">
                <a:latin typeface="Calibri"/>
                <a:cs typeface="Calibri"/>
              </a:rPr>
              <a:t>3</a:t>
            </a:r>
            <a:r>
              <a:rPr sz="3600" spc="4" baseline="5461" dirty="0">
                <a:latin typeface="Calibri"/>
                <a:cs typeface="Calibri"/>
              </a:rPr>
              <a:t>)</a:t>
            </a:r>
            <a:r>
              <a:rPr sz="3600" spc="-4" baseline="-10502" dirty="0">
                <a:latin typeface="Calibri"/>
                <a:cs typeface="Calibri"/>
              </a:rPr>
              <a:t>2</a:t>
            </a:r>
            <a:r>
              <a:rPr sz="3600" baseline="5461" dirty="0">
                <a:latin typeface="Calibri"/>
                <a:cs typeface="Calibri"/>
              </a:rPr>
              <a:t>)</a:t>
            </a:r>
            <a:r>
              <a:rPr sz="3600" spc="-3" baseline="5461" dirty="0">
                <a:latin typeface="Calibri"/>
                <a:cs typeface="Calibri"/>
              </a:rPr>
              <a:t> </a:t>
            </a:r>
            <a:r>
              <a:rPr sz="3600" baseline="5461" dirty="0">
                <a:latin typeface="Calibri"/>
                <a:cs typeface="Calibri"/>
              </a:rPr>
              <a:t>m</a:t>
            </a:r>
            <a:r>
              <a:rPr sz="3600" spc="-38" baseline="5461" dirty="0">
                <a:latin typeface="Calibri"/>
                <a:cs typeface="Calibri"/>
              </a:rPr>
              <a:t>a</a:t>
            </a:r>
            <a:r>
              <a:rPr sz="3600" baseline="5461" dirty="0">
                <a:latin typeface="Calibri"/>
                <a:cs typeface="Calibri"/>
              </a:rPr>
              <a:t>y </a:t>
            </a:r>
            <a:r>
              <a:rPr sz="3600" spc="-28" baseline="5461" dirty="0">
                <a:latin typeface="Calibri"/>
                <a:cs typeface="Calibri"/>
              </a:rPr>
              <a:t>r</a:t>
            </a:r>
            <a:r>
              <a:rPr sz="3600" baseline="5461" dirty="0">
                <a:latin typeface="Calibri"/>
                <a:cs typeface="Calibri"/>
              </a:rPr>
              <a:t>eplace ca</a:t>
            </a:r>
            <a:r>
              <a:rPr sz="3600" spc="-9" baseline="5461" dirty="0">
                <a:latin typeface="Calibri"/>
                <a:cs typeface="Calibri"/>
              </a:rPr>
              <a:t>l</a:t>
            </a:r>
            <a:r>
              <a:rPr sz="3600" baseline="5461" dirty="0">
                <a:latin typeface="Calibri"/>
                <a:cs typeface="Calibri"/>
              </a:rPr>
              <a:t>ci</a:t>
            </a:r>
            <a:r>
              <a:rPr sz="3600" spc="-24" baseline="5461" dirty="0">
                <a:latin typeface="Calibri"/>
                <a:cs typeface="Calibri"/>
              </a:rPr>
              <a:t>t</a:t>
            </a:r>
            <a:r>
              <a:rPr sz="3600" baseline="5461" dirty="0">
                <a:latin typeface="Calibri"/>
                <a:cs typeface="Calibri"/>
              </a:rPr>
              <a:t>e</a:t>
            </a:r>
            <a:r>
              <a:rPr sz="3600" spc="14" baseline="5461" dirty="0">
                <a:latin typeface="Calibri"/>
                <a:cs typeface="Calibri"/>
              </a:rPr>
              <a:t> </a:t>
            </a:r>
            <a:r>
              <a:rPr sz="3600" baseline="5461" dirty="0">
                <a:latin typeface="Calibri"/>
                <a:cs typeface="Calibri"/>
              </a:rPr>
              <a:t>or a</a:t>
            </a:r>
            <a:r>
              <a:rPr sz="3600" spc="-38" baseline="5461" dirty="0">
                <a:latin typeface="Calibri"/>
                <a:cs typeface="Calibri"/>
              </a:rPr>
              <a:t>r</a:t>
            </a:r>
            <a:r>
              <a:rPr sz="3600" baseline="5461" dirty="0">
                <a:latin typeface="Calibri"/>
                <a:cs typeface="Calibri"/>
              </a:rPr>
              <a:t>a</a:t>
            </a:r>
            <a:r>
              <a:rPr sz="3600" spc="-4" baseline="5461" dirty="0">
                <a:latin typeface="Calibri"/>
                <a:cs typeface="Calibri"/>
              </a:rPr>
              <a:t>g</a:t>
            </a:r>
            <a:r>
              <a:rPr sz="3600" baseline="5461" dirty="0">
                <a:latin typeface="Calibri"/>
                <a:cs typeface="Calibri"/>
              </a:rPr>
              <a:t>oni</a:t>
            </a:r>
            <a:r>
              <a:rPr sz="3600" spc="-24" baseline="5461" dirty="0">
                <a:latin typeface="Calibri"/>
                <a:cs typeface="Calibri"/>
              </a:rPr>
              <a:t>t</a:t>
            </a:r>
            <a:r>
              <a:rPr sz="3600" baseline="5461" dirty="0">
                <a:latin typeface="Calibri"/>
                <a:cs typeface="Calibri"/>
              </a:rPr>
              <a:t>e</a:t>
            </a:r>
            <a:r>
              <a:rPr sz="3600" spc="-9" baseline="5461" dirty="0">
                <a:latin typeface="Calibri"/>
                <a:cs typeface="Calibri"/>
              </a:rPr>
              <a:t> </a:t>
            </a:r>
            <a:r>
              <a:rPr sz="3600" baseline="5461" dirty="0">
                <a:latin typeface="Calibri"/>
                <a:cs typeface="Calibri"/>
              </a:rPr>
              <a:t>she</a:t>
            </a:r>
            <a:r>
              <a:rPr sz="3600" spc="-4" baseline="5461" dirty="0">
                <a:latin typeface="Calibri"/>
                <a:cs typeface="Calibri"/>
              </a:rPr>
              <a:t>l</a:t>
            </a:r>
            <a:r>
              <a:rPr sz="3600" baseline="5461" dirty="0">
                <a:latin typeface="Calibri"/>
                <a:cs typeface="Calibri"/>
              </a:rPr>
              <a:t>l</a:t>
            </a:r>
            <a:r>
              <a:rPr sz="3600" spc="-4" baseline="5461" dirty="0">
                <a:latin typeface="Calibri"/>
                <a:cs typeface="Calibri"/>
              </a:rPr>
              <a:t>s</a:t>
            </a:r>
            <a:r>
              <a:rPr sz="3600" baseline="5461" dirty="0"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12252" marR="32615">
              <a:lnSpc>
                <a:spcPts val="1876"/>
              </a:lnSpc>
            </a:pPr>
            <a:r>
              <a:rPr sz="3600" baseline="4096" dirty="0">
                <a:latin typeface="Calibri"/>
                <a:cs typeface="Calibri"/>
              </a:rPr>
              <a:t>dolo</a:t>
            </a:r>
            <a:r>
              <a:rPr sz="3600" spc="-4" baseline="4096" dirty="0">
                <a:latin typeface="Calibri"/>
                <a:cs typeface="Calibri"/>
              </a:rPr>
              <a:t>m</a:t>
            </a:r>
            <a:r>
              <a:rPr sz="3600" baseline="4096" dirty="0">
                <a:latin typeface="Calibri"/>
                <a:cs typeface="Calibri"/>
              </a:rPr>
              <a:t>it</a:t>
            </a:r>
            <a:r>
              <a:rPr sz="3600" spc="-9" baseline="4096" dirty="0">
                <a:latin typeface="Calibri"/>
                <a:cs typeface="Calibri"/>
              </a:rPr>
              <a:t>i</a:t>
            </a:r>
            <a:r>
              <a:rPr sz="3600" spc="-33" baseline="4096" dirty="0">
                <a:latin typeface="Calibri"/>
                <a:cs typeface="Calibri"/>
              </a:rPr>
              <a:t>z</a:t>
            </a:r>
            <a:r>
              <a:rPr sz="3600" spc="-24" baseline="4096" dirty="0">
                <a:latin typeface="Calibri"/>
                <a:cs typeface="Calibri"/>
              </a:rPr>
              <a:t>a</a:t>
            </a:r>
            <a:r>
              <a:rPr sz="3600" baseline="4096" dirty="0">
                <a:latin typeface="Calibri"/>
                <a:cs typeface="Calibri"/>
              </a:rPr>
              <a:t>tion.</a:t>
            </a:r>
            <a:endParaRPr sz="3600" dirty="0">
              <a:latin typeface="Calibri"/>
              <a:cs typeface="Calibri"/>
            </a:endParaRPr>
          </a:p>
          <a:p>
            <a:pPr marL="12252" marR="283247">
              <a:lnSpc>
                <a:spcPts val="2084"/>
              </a:lnSpc>
              <a:spcBef>
                <a:spcPts val="371"/>
              </a:spcBef>
            </a:pPr>
            <a:r>
              <a:rPr sz="2400" spc="-28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eplacem</a:t>
            </a:r>
            <a:r>
              <a:rPr sz="2400" spc="-4" dirty="0">
                <a:latin typeface="Calibri"/>
                <a:cs typeface="Calibri"/>
              </a:rPr>
              <a:t>e</a:t>
            </a:r>
            <a:r>
              <a:rPr sz="2400" spc="-18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38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 be</a:t>
            </a:r>
            <a:r>
              <a:rPr sz="2400" spc="-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4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8" dirty="0">
                <a:latin typeface="Calibri"/>
                <a:cs typeface="Calibri"/>
              </a:rPr>
              <a:t> </a:t>
            </a:r>
            <a:r>
              <a:rPr sz="2400" spc="-9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9" dirty="0">
                <a:latin typeface="Calibri"/>
                <a:cs typeface="Calibri"/>
              </a:rPr>
              <a:t>i</a:t>
            </a:r>
            <a:r>
              <a:rPr sz="2400" spc="-38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on </a:t>
            </a:r>
            <a:r>
              <a:rPr sz="2400" spc="-9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ine</a:t>
            </a:r>
            <a:r>
              <a:rPr sz="2400" spc="-38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als</a:t>
            </a:r>
            <a:r>
              <a:rPr sz="2400" spc="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 as hem</a:t>
            </a:r>
            <a:r>
              <a:rPr sz="2400" spc="-28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 l</a:t>
            </a:r>
            <a:r>
              <a:rPr sz="2400" spc="-9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mon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e.</a:t>
            </a:r>
          </a:p>
          <a:p>
            <a:pPr marL="12252" marR="544870">
              <a:lnSpc>
                <a:spcPts val="2084"/>
              </a:lnSpc>
              <a:spcBef>
                <a:spcPts val="463"/>
              </a:spcBef>
            </a:pPr>
            <a:r>
              <a:rPr sz="2400" dirty="0">
                <a:latin typeface="Calibri"/>
                <a:cs typeface="Calibri"/>
              </a:rPr>
              <a:t>Sil</a:t>
            </a:r>
            <a:r>
              <a:rPr sz="2400" spc="-9" dirty="0">
                <a:latin typeface="Calibri"/>
                <a:cs typeface="Calibri"/>
              </a:rPr>
              <a:t>ic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9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halcedo</a:t>
            </a:r>
            <a:r>
              <a:rPr sz="2400" spc="-24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q</a:t>
            </a:r>
            <a:r>
              <a:rPr sz="2400" spc="4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artz)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9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28" dirty="0">
                <a:latin typeface="Calibri"/>
                <a:cs typeface="Calibri"/>
              </a:rPr>
              <a:t> </a:t>
            </a:r>
            <a:r>
              <a:rPr sz="2400" spc="-2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eplaces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eous s</a:t>
            </a:r>
            <a:r>
              <a:rPr sz="2400" spc="-62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" dirty="0">
                <a:latin typeface="Calibri"/>
                <a:cs typeface="Calibri"/>
              </a:rPr>
              <a:t>l</a:t>
            </a:r>
            <a:r>
              <a:rPr sz="2400" spc="-14" dirty="0">
                <a:latin typeface="Calibri"/>
                <a:cs typeface="Calibri"/>
              </a:rPr>
              <a:t>e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ons: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9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cifi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spc="-24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tion.</a:t>
            </a:r>
          </a:p>
          <a:p>
            <a:pPr marL="12252">
              <a:lnSpc>
                <a:spcPts val="2084"/>
              </a:lnSpc>
              <a:spcBef>
                <a:spcPts val="463"/>
              </a:spcBef>
            </a:pPr>
            <a:r>
              <a:rPr sz="2400" dirty="0">
                <a:latin typeface="Calibri"/>
                <a:cs typeface="Calibri"/>
              </a:rPr>
              <a:t>Ot</a:t>
            </a:r>
            <a:r>
              <a:rPr sz="2400" spc="4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9" dirty="0">
                <a:latin typeface="Calibri"/>
                <a:cs typeface="Calibri"/>
              </a:rPr>
              <a:t> c</a:t>
            </a:r>
            <a:r>
              <a:rPr sz="2400" dirty="0">
                <a:latin typeface="Calibri"/>
                <a:cs typeface="Calibri"/>
              </a:rPr>
              <a:t>arbon</a:t>
            </a:r>
            <a:r>
              <a:rPr sz="2400" spc="-18" dirty="0">
                <a:latin typeface="Calibri"/>
                <a:cs typeface="Calibri"/>
              </a:rPr>
              <a:t>a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 (s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der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e,</a:t>
            </a:r>
            <a:r>
              <a:rPr sz="2400" spc="2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rhodo</a:t>
            </a:r>
            <a:r>
              <a:rPr sz="2400" spc="4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33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9" dirty="0">
                <a:latin typeface="Calibri"/>
                <a:cs typeface="Calibri"/>
              </a:rPr>
              <a:t>i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e) m</a:t>
            </a:r>
            <a:r>
              <a:rPr sz="2400" spc="-33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 a</a:t>
            </a:r>
            <a:r>
              <a:rPr sz="2400" spc="-9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so </a:t>
            </a:r>
            <a:r>
              <a:rPr sz="2400" spc="-2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eplace shel</a:t>
            </a:r>
            <a:r>
              <a:rPr sz="2400" spc="-4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s, tho</a:t>
            </a:r>
            <a:r>
              <a:rPr sz="2400" spc="4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gh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ss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9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only:</a:t>
            </a:r>
            <a:r>
              <a:rPr sz="2400" spc="-9" dirty="0">
                <a:latin typeface="Calibri"/>
                <a:cs typeface="Calibri"/>
              </a:rPr>
              <a:t> c</a:t>
            </a:r>
            <a:r>
              <a:rPr sz="2400" dirty="0">
                <a:latin typeface="Calibri"/>
                <a:cs typeface="Calibri"/>
              </a:rPr>
              <a:t>alcif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spc="-9" dirty="0">
                <a:latin typeface="Calibri"/>
                <a:cs typeface="Calibri"/>
              </a:rPr>
              <a:t>c</a:t>
            </a:r>
            <a:r>
              <a:rPr sz="2400" spc="-24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902" y="3775061"/>
            <a:ext cx="199809" cy="266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074"/>
              </a:lnSpc>
              <a:spcBef>
                <a:spcPts val="103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7902" y="4355632"/>
            <a:ext cx="199809" cy="266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074"/>
              </a:lnSpc>
              <a:spcBef>
                <a:spcPts val="103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7902" y="4936566"/>
            <a:ext cx="199809" cy="266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52">
              <a:lnSpc>
                <a:spcPts val="2074"/>
              </a:lnSpc>
              <a:spcBef>
                <a:spcPts val="103"/>
              </a:spcBef>
            </a:pPr>
            <a:r>
              <a:rPr sz="190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09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511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Shafaq Fatima</cp:lastModifiedBy>
  <cp:revision>169</cp:revision>
  <dcterms:created xsi:type="dcterms:W3CDTF">2016-10-26T06:06:35Z</dcterms:created>
  <dcterms:modified xsi:type="dcterms:W3CDTF">2020-09-14T18:16:28Z</dcterms:modified>
</cp:coreProperties>
</file>