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653" r:id="rId2"/>
    <p:sldId id="654" r:id="rId3"/>
    <p:sldId id="655" r:id="rId4"/>
    <p:sldId id="656" r:id="rId5"/>
    <p:sldId id="721" r:id="rId6"/>
    <p:sldId id="657" r:id="rId7"/>
    <p:sldId id="658" r:id="rId8"/>
    <p:sldId id="659" r:id="rId9"/>
    <p:sldId id="660" r:id="rId10"/>
    <p:sldId id="661" r:id="rId11"/>
    <p:sldId id="662" r:id="rId12"/>
    <p:sldId id="663" r:id="rId13"/>
    <p:sldId id="681" r:id="rId14"/>
    <p:sldId id="664" r:id="rId15"/>
    <p:sldId id="666" r:id="rId16"/>
    <p:sldId id="667" r:id="rId17"/>
    <p:sldId id="668" r:id="rId18"/>
    <p:sldId id="669" r:id="rId19"/>
    <p:sldId id="679" r:id="rId20"/>
    <p:sldId id="680" r:id="rId21"/>
    <p:sldId id="6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6" autoAdjust="0"/>
    <p:restoredTop sz="94662" autoAdjust="0"/>
  </p:normalViewPr>
  <p:slideViewPr>
    <p:cSldViewPr>
      <p:cViewPr varScale="1">
        <p:scale>
          <a:sx n="55" d="100"/>
          <a:sy n="55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9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0451E4-9608-44DB-B54D-9BF28BB33E6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5F37790-461A-4843-B8AF-7EADB1C7D6BF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Earth’s systems</a:t>
          </a:r>
          <a:endParaRPr kumimoji="0" 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96C1766-1305-467D-8F49-BD4AE566CB40}" type="parTrans" cxnId="{27E08C12-2A1F-4CF9-8B99-10881AE96C1C}">
      <dgm:prSet/>
      <dgm:spPr/>
      <dgm:t>
        <a:bodyPr/>
        <a:lstStyle/>
        <a:p>
          <a:endParaRPr lang="en-US"/>
        </a:p>
      </dgm:t>
    </dgm:pt>
    <dgm:pt modelId="{FBF6CFFB-61E3-4686-8517-E94F29DE4D9D}" type="sibTrans" cxnId="{27E08C12-2A1F-4CF9-8B99-10881AE96C1C}">
      <dgm:prSet/>
      <dgm:spPr/>
      <dgm:t>
        <a:bodyPr/>
        <a:lstStyle/>
        <a:p>
          <a:endParaRPr lang="en-US"/>
        </a:p>
      </dgm:t>
    </dgm:pt>
    <dgm:pt modelId="{B02A22FD-B90F-42C8-82B4-BA367BDB23EF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Atmosphere</a:t>
          </a:r>
          <a:endParaRPr kumimoji="0" lang="en-US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5478D31-4C05-40A6-A6D1-A10FF6E7886F}" type="parTrans" cxnId="{CF50980F-1BEB-40B3-863B-8D2C64E87D0B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 u="none">
            <a:solidFill>
              <a:schemeClr val="tx1"/>
            </a:solidFill>
          </a:endParaRPr>
        </a:p>
      </dgm:t>
    </dgm:pt>
    <dgm:pt modelId="{6E682E84-045D-42CC-B71F-60E26FA77EB7}" type="sibTrans" cxnId="{CF50980F-1BEB-40B3-863B-8D2C64E87D0B}">
      <dgm:prSet/>
      <dgm:spPr/>
      <dgm:t>
        <a:bodyPr/>
        <a:lstStyle/>
        <a:p>
          <a:endParaRPr lang="en-US"/>
        </a:p>
      </dgm:t>
    </dgm:pt>
    <dgm:pt modelId="{236BECD7-B8B0-4965-8F2D-ED618E184C74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Air/gases</a:t>
          </a:r>
          <a:endParaRPr kumimoji="0" 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952016A-1470-497B-831F-7CA4A18E4CF4}" type="parTrans" cxnId="{C6B29DF1-CA0D-4E8D-B595-626CFB34E777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 u="none">
            <a:solidFill>
              <a:schemeClr val="tx1"/>
            </a:solidFill>
          </a:endParaRPr>
        </a:p>
      </dgm:t>
    </dgm:pt>
    <dgm:pt modelId="{10314A00-52CD-47F3-BC67-245D1F7E997A}" type="sibTrans" cxnId="{C6B29DF1-CA0D-4E8D-B595-626CFB34E777}">
      <dgm:prSet/>
      <dgm:spPr/>
      <dgm:t>
        <a:bodyPr/>
        <a:lstStyle/>
        <a:p>
          <a:endParaRPr lang="en-US"/>
        </a:p>
      </dgm:t>
    </dgm:pt>
    <dgm:pt modelId="{A9E9DBD4-B438-445B-86AC-A7915538C073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Hydrosphere</a:t>
          </a:r>
          <a:endParaRPr kumimoji="0" lang="en-US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4CF35ED-A788-407A-9A48-A1D25C0FF44E}" type="parTrans" cxnId="{B7E47295-250D-4630-91CA-290EFB7A9D59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 u="none">
            <a:solidFill>
              <a:schemeClr val="tx1"/>
            </a:solidFill>
          </a:endParaRPr>
        </a:p>
      </dgm:t>
    </dgm:pt>
    <dgm:pt modelId="{C5BEBE2F-E4BD-4732-A192-31830CF2C85B}" type="sibTrans" cxnId="{B7E47295-250D-4630-91CA-290EFB7A9D59}">
      <dgm:prSet/>
      <dgm:spPr/>
      <dgm:t>
        <a:bodyPr/>
        <a:lstStyle/>
        <a:p>
          <a:endParaRPr lang="en-US"/>
        </a:p>
      </dgm:t>
    </dgm:pt>
    <dgm:pt modelId="{5309FEA8-5575-47AB-97AB-9AE4B1CB789D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water</a:t>
          </a:r>
          <a:endParaRPr kumimoji="0" 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F8CB1BD-1613-4FD9-9B0B-27A7EDA3183E}" type="parTrans" cxnId="{AC58A608-4CF4-41A1-8644-B8BB70D1F8C7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 u="none">
            <a:solidFill>
              <a:schemeClr val="tx1"/>
            </a:solidFill>
          </a:endParaRPr>
        </a:p>
      </dgm:t>
    </dgm:pt>
    <dgm:pt modelId="{2AD2E9EC-BBC3-46A9-9342-6BFC5910E0DA}" type="sibTrans" cxnId="{AC58A608-4CF4-41A1-8644-B8BB70D1F8C7}">
      <dgm:prSet/>
      <dgm:spPr/>
      <dgm:t>
        <a:bodyPr/>
        <a:lstStyle/>
        <a:p>
          <a:endParaRPr lang="en-US"/>
        </a:p>
      </dgm:t>
    </dgm:pt>
    <dgm:pt modelId="{F28248EE-55DE-47BA-9A62-41262F0062FC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Biosphere</a:t>
          </a:r>
          <a:endParaRPr kumimoji="0" 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1FF3698-EF00-4D92-98E5-254599315FA1}" type="parTrans" cxnId="{61CA347D-8392-4ECA-A969-DD3F6154762E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 u="none">
            <a:solidFill>
              <a:schemeClr val="tx1"/>
            </a:solidFill>
          </a:endParaRPr>
        </a:p>
      </dgm:t>
    </dgm:pt>
    <dgm:pt modelId="{50B966A3-8940-433A-9385-5079F35ADF99}" type="sibTrans" cxnId="{61CA347D-8392-4ECA-A969-DD3F6154762E}">
      <dgm:prSet/>
      <dgm:spPr/>
      <dgm:t>
        <a:bodyPr/>
        <a:lstStyle/>
        <a:p>
          <a:endParaRPr lang="en-US"/>
        </a:p>
      </dgm:t>
    </dgm:pt>
    <dgm:pt modelId="{A51E15F1-8313-4CFA-83D7-6276892FDE56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life</a:t>
          </a:r>
          <a:endParaRPr kumimoji="0" 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E7934AF-BD55-4B1B-AD6F-ABDCC21FCC2A}" type="parTrans" cxnId="{AB34928C-0C9E-4178-A456-92A83C78D003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 u="none">
            <a:solidFill>
              <a:schemeClr val="tx1"/>
            </a:solidFill>
          </a:endParaRPr>
        </a:p>
      </dgm:t>
    </dgm:pt>
    <dgm:pt modelId="{FC91F533-84AE-41B2-AF7D-E79C8C0C990F}" type="sibTrans" cxnId="{AB34928C-0C9E-4178-A456-92A83C78D003}">
      <dgm:prSet/>
      <dgm:spPr/>
      <dgm:t>
        <a:bodyPr/>
        <a:lstStyle/>
        <a:p>
          <a:endParaRPr lang="en-US"/>
        </a:p>
      </dgm:t>
    </dgm:pt>
    <dgm:pt modelId="{DF73D241-7CC0-4919-87B9-1BB78D8EAD4C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Geosphere</a:t>
          </a:r>
          <a:endParaRPr kumimoji="0" 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0F20BF8-94A2-42A5-9DA5-A4795AEF976E}" type="parTrans" cxnId="{8BA98D0A-061E-43D9-943E-98F711CD61DD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 u="none">
            <a:solidFill>
              <a:schemeClr val="tx1"/>
            </a:solidFill>
          </a:endParaRPr>
        </a:p>
      </dgm:t>
    </dgm:pt>
    <dgm:pt modelId="{81806796-7220-495B-9023-FC98E21CF24B}" type="sibTrans" cxnId="{8BA98D0A-061E-43D9-943E-98F711CD61DD}">
      <dgm:prSet/>
      <dgm:spPr/>
      <dgm:t>
        <a:bodyPr/>
        <a:lstStyle/>
        <a:p>
          <a:endParaRPr lang="en-US"/>
        </a:p>
      </dgm:t>
    </dgm:pt>
    <dgm:pt modelId="{457448AD-FD8E-4B36-BB45-BD851D09D694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land/rock</a:t>
          </a:r>
          <a:endParaRPr kumimoji="0" 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EEE8303E-DD03-4189-92A1-D0752A0004E0}" type="parTrans" cxnId="{8C1854B2-40FB-45F0-BCBE-B8E72DA06BEE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en-US" b="1" u="none">
            <a:solidFill>
              <a:schemeClr val="tx1"/>
            </a:solidFill>
          </a:endParaRPr>
        </a:p>
      </dgm:t>
    </dgm:pt>
    <dgm:pt modelId="{4830B45B-333A-4F23-841C-268A683BD439}" type="sibTrans" cxnId="{8C1854B2-40FB-45F0-BCBE-B8E72DA06BEE}">
      <dgm:prSet/>
      <dgm:spPr/>
      <dgm:t>
        <a:bodyPr/>
        <a:lstStyle/>
        <a:p>
          <a:endParaRPr lang="en-US"/>
        </a:p>
      </dgm:t>
    </dgm:pt>
    <dgm:pt modelId="{A49F4210-956E-4FFB-AC75-16F563211F30}" type="pres">
      <dgm:prSet presAssocID="{490451E4-9608-44DB-B54D-9BF28BB33E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6D4EBEE-D2AF-417D-9C34-24813A0D7F19}" type="pres">
      <dgm:prSet presAssocID="{65F37790-461A-4843-B8AF-7EADB1C7D6BF}" presName="hierRoot1" presStyleCnt="0">
        <dgm:presLayoutVars>
          <dgm:hierBranch/>
        </dgm:presLayoutVars>
      </dgm:prSet>
      <dgm:spPr/>
    </dgm:pt>
    <dgm:pt modelId="{1CBC9E45-CEC7-4F17-983A-8AA3DAF92C4B}" type="pres">
      <dgm:prSet presAssocID="{65F37790-461A-4843-B8AF-7EADB1C7D6BF}" presName="rootComposite1" presStyleCnt="0"/>
      <dgm:spPr/>
    </dgm:pt>
    <dgm:pt modelId="{0E54B3F7-A7ED-42F7-99D4-21EB3701334D}" type="pres">
      <dgm:prSet presAssocID="{65F37790-461A-4843-B8AF-7EADB1C7D6BF}" presName="rootText1" presStyleLbl="node0" presStyleIdx="0" presStyleCnt="1">
        <dgm:presLayoutVars>
          <dgm:chPref val="3"/>
        </dgm:presLayoutVars>
      </dgm:prSet>
      <dgm:spPr/>
    </dgm:pt>
    <dgm:pt modelId="{C7156DDA-2208-40BC-8455-C5D3B4ACBCA6}" type="pres">
      <dgm:prSet presAssocID="{65F37790-461A-4843-B8AF-7EADB1C7D6BF}" presName="rootConnector1" presStyleLbl="node1" presStyleIdx="0" presStyleCnt="0"/>
      <dgm:spPr/>
    </dgm:pt>
    <dgm:pt modelId="{16CD55E6-BF65-441E-8EF0-C9EA04DD03DE}" type="pres">
      <dgm:prSet presAssocID="{65F37790-461A-4843-B8AF-7EADB1C7D6BF}" presName="hierChild2" presStyleCnt="0"/>
      <dgm:spPr/>
    </dgm:pt>
    <dgm:pt modelId="{2D55C0E1-AC89-4387-9B6B-AB8A42F61DEC}" type="pres">
      <dgm:prSet presAssocID="{D5478D31-4C05-40A6-A6D1-A10FF6E7886F}" presName="Name35" presStyleLbl="parChTrans1D2" presStyleIdx="0" presStyleCnt="4"/>
      <dgm:spPr/>
    </dgm:pt>
    <dgm:pt modelId="{B774942C-C8D3-4260-8763-C84B58B7E859}" type="pres">
      <dgm:prSet presAssocID="{B02A22FD-B90F-42C8-82B4-BA367BDB23EF}" presName="hierRoot2" presStyleCnt="0">
        <dgm:presLayoutVars>
          <dgm:hierBranch/>
        </dgm:presLayoutVars>
      </dgm:prSet>
      <dgm:spPr/>
    </dgm:pt>
    <dgm:pt modelId="{880800FC-6928-4EE4-AA4A-EF1A7E2D7C4C}" type="pres">
      <dgm:prSet presAssocID="{B02A22FD-B90F-42C8-82B4-BA367BDB23EF}" presName="rootComposite" presStyleCnt="0"/>
      <dgm:spPr/>
    </dgm:pt>
    <dgm:pt modelId="{D53ACEC0-BACF-46FF-B0C3-76AC0BDDC40C}" type="pres">
      <dgm:prSet presAssocID="{B02A22FD-B90F-42C8-82B4-BA367BDB23EF}" presName="rootText" presStyleLbl="node2" presStyleIdx="0" presStyleCnt="4">
        <dgm:presLayoutVars>
          <dgm:chPref val="3"/>
        </dgm:presLayoutVars>
      </dgm:prSet>
      <dgm:spPr/>
    </dgm:pt>
    <dgm:pt modelId="{FE2A34D7-0FDE-456B-8548-80F490445AA4}" type="pres">
      <dgm:prSet presAssocID="{B02A22FD-B90F-42C8-82B4-BA367BDB23EF}" presName="rootConnector" presStyleLbl="node2" presStyleIdx="0" presStyleCnt="4"/>
      <dgm:spPr/>
    </dgm:pt>
    <dgm:pt modelId="{3154FC7B-EEBF-4983-ADB6-D98341B4162F}" type="pres">
      <dgm:prSet presAssocID="{B02A22FD-B90F-42C8-82B4-BA367BDB23EF}" presName="hierChild4" presStyleCnt="0"/>
      <dgm:spPr/>
    </dgm:pt>
    <dgm:pt modelId="{4783A2DC-2271-4295-BB2A-DDDBD339FC3A}" type="pres">
      <dgm:prSet presAssocID="{2952016A-1470-497B-831F-7CA4A18E4CF4}" presName="Name35" presStyleLbl="parChTrans1D3" presStyleIdx="0" presStyleCnt="4"/>
      <dgm:spPr/>
    </dgm:pt>
    <dgm:pt modelId="{D58C5D5C-F5A3-4C6F-A1AD-0856478F55C7}" type="pres">
      <dgm:prSet presAssocID="{236BECD7-B8B0-4965-8F2D-ED618E184C74}" presName="hierRoot2" presStyleCnt="0">
        <dgm:presLayoutVars>
          <dgm:hierBranch val="r"/>
        </dgm:presLayoutVars>
      </dgm:prSet>
      <dgm:spPr/>
    </dgm:pt>
    <dgm:pt modelId="{67C096AC-D0D1-4C6A-950A-ED1AE56E185A}" type="pres">
      <dgm:prSet presAssocID="{236BECD7-B8B0-4965-8F2D-ED618E184C74}" presName="rootComposite" presStyleCnt="0"/>
      <dgm:spPr/>
    </dgm:pt>
    <dgm:pt modelId="{6C2BACB5-F406-4B8D-A8C0-DA304428940F}" type="pres">
      <dgm:prSet presAssocID="{236BECD7-B8B0-4965-8F2D-ED618E184C74}" presName="rootText" presStyleLbl="node3" presStyleIdx="0" presStyleCnt="4">
        <dgm:presLayoutVars>
          <dgm:chPref val="3"/>
        </dgm:presLayoutVars>
      </dgm:prSet>
      <dgm:spPr/>
    </dgm:pt>
    <dgm:pt modelId="{81B38675-C54D-449A-B0BB-45542A9C7A90}" type="pres">
      <dgm:prSet presAssocID="{236BECD7-B8B0-4965-8F2D-ED618E184C74}" presName="rootConnector" presStyleLbl="node3" presStyleIdx="0" presStyleCnt="4"/>
      <dgm:spPr/>
    </dgm:pt>
    <dgm:pt modelId="{0A4876BD-38BF-4D26-9738-446103A0D297}" type="pres">
      <dgm:prSet presAssocID="{236BECD7-B8B0-4965-8F2D-ED618E184C74}" presName="hierChild4" presStyleCnt="0"/>
      <dgm:spPr/>
    </dgm:pt>
    <dgm:pt modelId="{39001007-054E-491E-9637-8A7C1D37CA34}" type="pres">
      <dgm:prSet presAssocID="{236BECD7-B8B0-4965-8F2D-ED618E184C74}" presName="hierChild5" presStyleCnt="0"/>
      <dgm:spPr/>
    </dgm:pt>
    <dgm:pt modelId="{F253AA8E-0F2F-4912-B2FF-4BF255978110}" type="pres">
      <dgm:prSet presAssocID="{B02A22FD-B90F-42C8-82B4-BA367BDB23EF}" presName="hierChild5" presStyleCnt="0"/>
      <dgm:spPr/>
    </dgm:pt>
    <dgm:pt modelId="{1E9C86AB-2582-4B71-BE54-BBBDB75DAEE3}" type="pres">
      <dgm:prSet presAssocID="{B4CF35ED-A788-407A-9A48-A1D25C0FF44E}" presName="Name35" presStyleLbl="parChTrans1D2" presStyleIdx="1" presStyleCnt="4"/>
      <dgm:spPr/>
    </dgm:pt>
    <dgm:pt modelId="{E21EEEA3-0590-4C77-9FEF-A704A75AB676}" type="pres">
      <dgm:prSet presAssocID="{A9E9DBD4-B438-445B-86AC-A7915538C073}" presName="hierRoot2" presStyleCnt="0">
        <dgm:presLayoutVars>
          <dgm:hierBranch/>
        </dgm:presLayoutVars>
      </dgm:prSet>
      <dgm:spPr/>
    </dgm:pt>
    <dgm:pt modelId="{1652B9EA-04F2-4E53-8334-7BDDE935115C}" type="pres">
      <dgm:prSet presAssocID="{A9E9DBD4-B438-445B-86AC-A7915538C073}" presName="rootComposite" presStyleCnt="0"/>
      <dgm:spPr/>
    </dgm:pt>
    <dgm:pt modelId="{14A69825-10B2-4324-9232-EAFE1D1E0C88}" type="pres">
      <dgm:prSet presAssocID="{A9E9DBD4-B438-445B-86AC-A7915538C073}" presName="rootText" presStyleLbl="node2" presStyleIdx="1" presStyleCnt="4">
        <dgm:presLayoutVars>
          <dgm:chPref val="3"/>
        </dgm:presLayoutVars>
      </dgm:prSet>
      <dgm:spPr/>
    </dgm:pt>
    <dgm:pt modelId="{E49F899E-02B9-479E-9078-3C38F7067ED3}" type="pres">
      <dgm:prSet presAssocID="{A9E9DBD4-B438-445B-86AC-A7915538C073}" presName="rootConnector" presStyleLbl="node2" presStyleIdx="1" presStyleCnt="4"/>
      <dgm:spPr/>
    </dgm:pt>
    <dgm:pt modelId="{8353AE26-9E34-47AF-AE52-504EEDEB9981}" type="pres">
      <dgm:prSet presAssocID="{A9E9DBD4-B438-445B-86AC-A7915538C073}" presName="hierChild4" presStyleCnt="0"/>
      <dgm:spPr/>
    </dgm:pt>
    <dgm:pt modelId="{F8905310-6499-497F-98D9-933D86387F52}" type="pres">
      <dgm:prSet presAssocID="{3F8CB1BD-1613-4FD9-9B0B-27A7EDA3183E}" presName="Name35" presStyleLbl="parChTrans1D3" presStyleIdx="1" presStyleCnt="4"/>
      <dgm:spPr/>
    </dgm:pt>
    <dgm:pt modelId="{85C16B2A-26A3-4676-ABDC-7E5BA5D3ACC1}" type="pres">
      <dgm:prSet presAssocID="{5309FEA8-5575-47AB-97AB-9AE4B1CB789D}" presName="hierRoot2" presStyleCnt="0">
        <dgm:presLayoutVars>
          <dgm:hierBranch val="r"/>
        </dgm:presLayoutVars>
      </dgm:prSet>
      <dgm:spPr/>
    </dgm:pt>
    <dgm:pt modelId="{F093F04D-BC53-4C4C-A6E6-07A3ABB8B45A}" type="pres">
      <dgm:prSet presAssocID="{5309FEA8-5575-47AB-97AB-9AE4B1CB789D}" presName="rootComposite" presStyleCnt="0"/>
      <dgm:spPr/>
    </dgm:pt>
    <dgm:pt modelId="{93CF5DE3-270E-4CDD-A8D2-461D802F2295}" type="pres">
      <dgm:prSet presAssocID="{5309FEA8-5575-47AB-97AB-9AE4B1CB789D}" presName="rootText" presStyleLbl="node3" presStyleIdx="1" presStyleCnt="4">
        <dgm:presLayoutVars>
          <dgm:chPref val="3"/>
        </dgm:presLayoutVars>
      </dgm:prSet>
      <dgm:spPr/>
    </dgm:pt>
    <dgm:pt modelId="{5ABB785A-D6F6-453B-95BB-AD170D3D6E48}" type="pres">
      <dgm:prSet presAssocID="{5309FEA8-5575-47AB-97AB-9AE4B1CB789D}" presName="rootConnector" presStyleLbl="node3" presStyleIdx="1" presStyleCnt="4"/>
      <dgm:spPr/>
    </dgm:pt>
    <dgm:pt modelId="{0CA53C9E-5F5B-48A3-A0B9-FFBC121AAF67}" type="pres">
      <dgm:prSet presAssocID="{5309FEA8-5575-47AB-97AB-9AE4B1CB789D}" presName="hierChild4" presStyleCnt="0"/>
      <dgm:spPr/>
    </dgm:pt>
    <dgm:pt modelId="{E5C40FA1-8A78-4215-A3B7-15F2243AEB54}" type="pres">
      <dgm:prSet presAssocID="{5309FEA8-5575-47AB-97AB-9AE4B1CB789D}" presName="hierChild5" presStyleCnt="0"/>
      <dgm:spPr/>
    </dgm:pt>
    <dgm:pt modelId="{FE9D0A7B-D1DB-43CD-97C1-F2D97F7768F6}" type="pres">
      <dgm:prSet presAssocID="{A9E9DBD4-B438-445B-86AC-A7915538C073}" presName="hierChild5" presStyleCnt="0"/>
      <dgm:spPr/>
    </dgm:pt>
    <dgm:pt modelId="{E4BEA9EA-CFDE-443E-830E-78E2F3CEA433}" type="pres">
      <dgm:prSet presAssocID="{41FF3698-EF00-4D92-98E5-254599315FA1}" presName="Name35" presStyleLbl="parChTrans1D2" presStyleIdx="2" presStyleCnt="4"/>
      <dgm:spPr/>
    </dgm:pt>
    <dgm:pt modelId="{C898DCF7-3EEF-450E-877B-3369EE5D6352}" type="pres">
      <dgm:prSet presAssocID="{F28248EE-55DE-47BA-9A62-41262F0062FC}" presName="hierRoot2" presStyleCnt="0">
        <dgm:presLayoutVars>
          <dgm:hierBranch/>
        </dgm:presLayoutVars>
      </dgm:prSet>
      <dgm:spPr/>
    </dgm:pt>
    <dgm:pt modelId="{966CE9FC-AA61-4FAA-A665-D7044B1D34F9}" type="pres">
      <dgm:prSet presAssocID="{F28248EE-55DE-47BA-9A62-41262F0062FC}" presName="rootComposite" presStyleCnt="0"/>
      <dgm:spPr/>
    </dgm:pt>
    <dgm:pt modelId="{DAC7FF2F-632D-4547-9FDC-BA0386E14B07}" type="pres">
      <dgm:prSet presAssocID="{F28248EE-55DE-47BA-9A62-41262F0062FC}" presName="rootText" presStyleLbl="node2" presStyleIdx="2" presStyleCnt="4">
        <dgm:presLayoutVars>
          <dgm:chPref val="3"/>
        </dgm:presLayoutVars>
      </dgm:prSet>
      <dgm:spPr/>
    </dgm:pt>
    <dgm:pt modelId="{4440D2AA-97ED-40D7-BE02-79FD1E89A961}" type="pres">
      <dgm:prSet presAssocID="{F28248EE-55DE-47BA-9A62-41262F0062FC}" presName="rootConnector" presStyleLbl="node2" presStyleIdx="2" presStyleCnt="4"/>
      <dgm:spPr/>
    </dgm:pt>
    <dgm:pt modelId="{B3FF3ED9-8EF4-453E-BA4B-968F4B81085B}" type="pres">
      <dgm:prSet presAssocID="{F28248EE-55DE-47BA-9A62-41262F0062FC}" presName="hierChild4" presStyleCnt="0"/>
      <dgm:spPr/>
    </dgm:pt>
    <dgm:pt modelId="{FDFD80ED-225C-422B-BFE6-7BC44BD0E446}" type="pres">
      <dgm:prSet presAssocID="{DE7934AF-BD55-4B1B-AD6F-ABDCC21FCC2A}" presName="Name35" presStyleLbl="parChTrans1D3" presStyleIdx="2" presStyleCnt="4"/>
      <dgm:spPr/>
    </dgm:pt>
    <dgm:pt modelId="{1B16F333-DD84-45FE-B328-19CB6C37FD9D}" type="pres">
      <dgm:prSet presAssocID="{A51E15F1-8313-4CFA-83D7-6276892FDE56}" presName="hierRoot2" presStyleCnt="0">
        <dgm:presLayoutVars>
          <dgm:hierBranch val="r"/>
        </dgm:presLayoutVars>
      </dgm:prSet>
      <dgm:spPr/>
    </dgm:pt>
    <dgm:pt modelId="{429FA9BD-CF95-48AE-AB7A-63CC150A2EF1}" type="pres">
      <dgm:prSet presAssocID="{A51E15F1-8313-4CFA-83D7-6276892FDE56}" presName="rootComposite" presStyleCnt="0"/>
      <dgm:spPr/>
    </dgm:pt>
    <dgm:pt modelId="{253A9B7D-0EEA-4270-B7DC-10969EEC3748}" type="pres">
      <dgm:prSet presAssocID="{A51E15F1-8313-4CFA-83D7-6276892FDE56}" presName="rootText" presStyleLbl="node3" presStyleIdx="2" presStyleCnt="4">
        <dgm:presLayoutVars>
          <dgm:chPref val="3"/>
        </dgm:presLayoutVars>
      </dgm:prSet>
      <dgm:spPr/>
    </dgm:pt>
    <dgm:pt modelId="{C6BE6779-E124-43B4-B72A-2E325ABBCBB6}" type="pres">
      <dgm:prSet presAssocID="{A51E15F1-8313-4CFA-83D7-6276892FDE56}" presName="rootConnector" presStyleLbl="node3" presStyleIdx="2" presStyleCnt="4"/>
      <dgm:spPr/>
    </dgm:pt>
    <dgm:pt modelId="{8509FD43-9CA2-4DF8-BA5D-3B19BD10A856}" type="pres">
      <dgm:prSet presAssocID="{A51E15F1-8313-4CFA-83D7-6276892FDE56}" presName="hierChild4" presStyleCnt="0"/>
      <dgm:spPr/>
    </dgm:pt>
    <dgm:pt modelId="{4F59438E-A4DF-426D-9842-30A983230AE2}" type="pres">
      <dgm:prSet presAssocID="{A51E15F1-8313-4CFA-83D7-6276892FDE56}" presName="hierChild5" presStyleCnt="0"/>
      <dgm:spPr/>
    </dgm:pt>
    <dgm:pt modelId="{3744F9B4-506A-461F-8BD2-9D5071924D30}" type="pres">
      <dgm:prSet presAssocID="{F28248EE-55DE-47BA-9A62-41262F0062FC}" presName="hierChild5" presStyleCnt="0"/>
      <dgm:spPr/>
    </dgm:pt>
    <dgm:pt modelId="{03A0F36E-CE9F-4E14-9125-D6AE70732588}" type="pres">
      <dgm:prSet presAssocID="{50F20BF8-94A2-42A5-9DA5-A4795AEF976E}" presName="Name35" presStyleLbl="parChTrans1D2" presStyleIdx="3" presStyleCnt="4"/>
      <dgm:spPr/>
    </dgm:pt>
    <dgm:pt modelId="{C53C1692-C211-4F08-97EF-4245CA721613}" type="pres">
      <dgm:prSet presAssocID="{DF73D241-7CC0-4919-87B9-1BB78D8EAD4C}" presName="hierRoot2" presStyleCnt="0">
        <dgm:presLayoutVars>
          <dgm:hierBranch/>
        </dgm:presLayoutVars>
      </dgm:prSet>
      <dgm:spPr/>
    </dgm:pt>
    <dgm:pt modelId="{B50BD001-6453-4CD5-89C2-D40E38DCE150}" type="pres">
      <dgm:prSet presAssocID="{DF73D241-7CC0-4919-87B9-1BB78D8EAD4C}" presName="rootComposite" presStyleCnt="0"/>
      <dgm:spPr/>
    </dgm:pt>
    <dgm:pt modelId="{40B0D0CB-3FCE-4C5B-826E-B8E13A7C8212}" type="pres">
      <dgm:prSet presAssocID="{DF73D241-7CC0-4919-87B9-1BB78D8EAD4C}" presName="rootText" presStyleLbl="node2" presStyleIdx="3" presStyleCnt="4">
        <dgm:presLayoutVars>
          <dgm:chPref val="3"/>
        </dgm:presLayoutVars>
      </dgm:prSet>
      <dgm:spPr/>
    </dgm:pt>
    <dgm:pt modelId="{F96C9754-D2E8-4E39-B461-B58CA1D61696}" type="pres">
      <dgm:prSet presAssocID="{DF73D241-7CC0-4919-87B9-1BB78D8EAD4C}" presName="rootConnector" presStyleLbl="node2" presStyleIdx="3" presStyleCnt="4"/>
      <dgm:spPr/>
    </dgm:pt>
    <dgm:pt modelId="{4828D43D-5E89-4F9D-8281-2BAD4A88CA1F}" type="pres">
      <dgm:prSet presAssocID="{DF73D241-7CC0-4919-87B9-1BB78D8EAD4C}" presName="hierChild4" presStyleCnt="0"/>
      <dgm:spPr/>
    </dgm:pt>
    <dgm:pt modelId="{B68F0714-2C18-4645-B1D7-071AE8CC8F6D}" type="pres">
      <dgm:prSet presAssocID="{EEE8303E-DD03-4189-92A1-D0752A0004E0}" presName="Name35" presStyleLbl="parChTrans1D3" presStyleIdx="3" presStyleCnt="4"/>
      <dgm:spPr/>
    </dgm:pt>
    <dgm:pt modelId="{BB942B7F-6428-4264-B9B6-E9FB14671613}" type="pres">
      <dgm:prSet presAssocID="{457448AD-FD8E-4B36-BB45-BD851D09D694}" presName="hierRoot2" presStyleCnt="0">
        <dgm:presLayoutVars>
          <dgm:hierBranch val="r"/>
        </dgm:presLayoutVars>
      </dgm:prSet>
      <dgm:spPr/>
    </dgm:pt>
    <dgm:pt modelId="{F848644F-E53C-48FA-BCDD-DC30781CEFBD}" type="pres">
      <dgm:prSet presAssocID="{457448AD-FD8E-4B36-BB45-BD851D09D694}" presName="rootComposite" presStyleCnt="0"/>
      <dgm:spPr/>
    </dgm:pt>
    <dgm:pt modelId="{94B42ADD-33E5-4906-80CE-2FE0923A877A}" type="pres">
      <dgm:prSet presAssocID="{457448AD-FD8E-4B36-BB45-BD851D09D694}" presName="rootText" presStyleLbl="node3" presStyleIdx="3" presStyleCnt="4">
        <dgm:presLayoutVars>
          <dgm:chPref val="3"/>
        </dgm:presLayoutVars>
      </dgm:prSet>
      <dgm:spPr/>
    </dgm:pt>
    <dgm:pt modelId="{1689C00B-B42F-442E-9394-F67AC45CD468}" type="pres">
      <dgm:prSet presAssocID="{457448AD-FD8E-4B36-BB45-BD851D09D694}" presName="rootConnector" presStyleLbl="node3" presStyleIdx="3" presStyleCnt="4"/>
      <dgm:spPr/>
    </dgm:pt>
    <dgm:pt modelId="{07DEFCF1-2C8A-4DA5-AF29-2F1DF73E3A84}" type="pres">
      <dgm:prSet presAssocID="{457448AD-FD8E-4B36-BB45-BD851D09D694}" presName="hierChild4" presStyleCnt="0"/>
      <dgm:spPr/>
    </dgm:pt>
    <dgm:pt modelId="{CD8782F2-6649-45AB-9354-03F17580BA87}" type="pres">
      <dgm:prSet presAssocID="{457448AD-FD8E-4B36-BB45-BD851D09D694}" presName="hierChild5" presStyleCnt="0"/>
      <dgm:spPr/>
    </dgm:pt>
    <dgm:pt modelId="{5647F01B-5A5A-4997-83F8-128B862ED377}" type="pres">
      <dgm:prSet presAssocID="{DF73D241-7CC0-4919-87B9-1BB78D8EAD4C}" presName="hierChild5" presStyleCnt="0"/>
      <dgm:spPr/>
    </dgm:pt>
    <dgm:pt modelId="{9294059E-13EA-4D0D-AFA4-3B1787D44870}" type="pres">
      <dgm:prSet presAssocID="{65F37790-461A-4843-B8AF-7EADB1C7D6BF}" presName="hierChild3" presStyleCnt="0"/>
      <dgm:spPr/>
    </dgm:pt>
  </dgm:ptLst>
  <dgm:cxnLst>
    <dgm:cxn modelId="{AF8CC205-D47F-43CE-8293-FF44B37F0850}" type="presOf" srcId="{DF73D241-7CC0-4919-87B9-1BB78D8EAD4C}" destId="{40B0D0CB-3FCE-4C5B-826E-B8E13A7C8212}" srcOrd="0" destOrd="0" presId="urn:microsoft.com/office/officeart/2005/8/layout/orgChart1"/>
    <dgm:cxn modelId="{4AEFD706-DF4E-4870-A300-548F521CE29F}" type="presOf" srcId="{D5478D31-4C05-40A6-A6D1-A10FF6E7886F}" destId="{2D55C0E1-AC89-4387-9B6B-AB8A42F61DEC}" srcOrd="0" destOrd="0" presId="urn:microsoft.com/office/officeart/2005/8/layout/orgChart1"/>
    <dgm:cxn modelId="{AC58A608-4CF4-41A1-8644-B8BB70D1F8C7}" srcId="{A9E9DBD4-B438-445B-86AC-A7915538C073}" destId="{5309FEA8-5575-47AB-97AB-9AE4B1CB789D}" srcOrd="0" destOrd="0" parTransId="{3F8CB1BD-1613-4FD9-9B0B-27A7EDA3183E}" sibTransId="{2AD2E9EC-BBC3-46A9-9342-6BFC5910E0DA}"/>
    <dgm:cxn modelId="{8BA98D0A-061E-43D9-943E-98F711CD61DD}" srcId="{65F37790-461A-4843-B8AF-7EADB1C7D6BF}" destId="{DF73D241-7CC0-4919-87B9-1BB78D8EAD4C}" srcOrd="3" destOrd="0" parTransId="{50F20BF8-94A2-42A5-9DA5-A4795AEF976E}" sibTransId="{81806796-7220-495B-9023-FC98E21CF24B}"/>
    <dgm:cxn modelId="{CF50980F-1BEB-40B3-863B-8D2C64E87D0B}" srcId="{65F37790-461A-4843-B8AF-7EADB1C7D6BF}" destId="{B02A22FD-B90F-42C8-82B4-BA367BDB23EF}" srcOrd="0" destOrd="0" parTransId="{D5478D31-4C05-40A6-A6D1-A10FF6E7886F}" sibTransId="{6E682E84-045D-42CC-B71F-60E26FA77EB7}"/>
    <dgm:cxn modelId="{27E08C12-2A1F-4CF9-8B99-10881AE96C1C}" srcId="{490451E4-9608-44DB-B54D-9BF28BB33E6E}" destId="{65F37790-461A-4843-B8AF-7EADB1C7D6BF}" srcOrd="0" destOrd="0" parTransId="{396C1766-1305-467D-8F49-BD4AE566CB40}" sibTransId="{FBF6CFFB-61E3-4686-8517-E94F29DE4D9D}"/>
    <dgm:cxn modelId="{72108D14-E9BE-4E79-A1AE-D2F147CF9892}" type="presOf" srcId="{457448AD-FD8E-4B36-BB45-BD851D09D694}" destId="{1689C00B-B42F-442E-9394-F67AC45CD468}" srcOrd="1" destOrd="0" presId="urn:microsoft.com/office/officeart/2005/8/layout/orgChart1"/>
    <dgm:cxn modelId="{8AF2D725-F8CD-454A-B5B9-2A357FF9D47C}" type="presOf" srcId="{A9E9DBD4-B438-445B-86AC-A7915538C073}" destId="{14A69825-10B2-4324-9232-EAFE1D1E0C88}" srcOrd="0" destOrd="0" presId="urn:microsoft.com/office/officeart/2005/8/layout/orgChart1"/>
    <dgm:cxn modelId="{2451172A-1F6E-4FA5-B075-66F2EBE52458}" type="presOf" srcId="{B02A22FD-B90F-42C8-82B4-BA367BDB23EF}" destId="{D53ACEC0-BACF-46FF-B0C3-76AC0BDDC40C}" srcOrd="0" destOrd="0" presId="urn:microsoft.com/office/officeart/2005/8/layout/orgChart1"/>
    <dgm:cxn modelId="{8605432F-3DAD-4EFF-A301-464E19F70E2A}" type="presOf" srcId="{F28248EE-55DE-47BA-9A62-41262F0062FC}" destId="{DAC7FF2F-632D-4547-9FDC-BA0386E14B07}" srcOrd="0" destOrd="0" presId="urn:microsoft.com/office/officeart/2005/8/layout/orgChart1"/>
    <dgm:cxn modelId="{E68BD832-637F-4FA7-91E0-AC3D8FAF9502}" type="presOf" srcId="{50F20BF8-94A2-42A5-9DA5-A4795AEF976E}" destId="{03A0F36E-CE9F-4E14-9125-D6AE70732588}" srcOrd="0" destOrd="0" presId="urn:microsoft.com/office/officeart/2005/8/layout/orgChart1"/>
    <dgm:cxn modelId="{F70E1C3B-FF07-4751-B2C4-F789EB07FDC6}" type="presOf" srcId="{41FF3698-EF00-4D92-98E5-254599315FA1}" destId="{E4BEA9EA-CFDE-443E-830E-78E2F3CEA433}" srcOrd="0" destOrd="0" presId="urn:microsoft.com/office/officeart/2005/8/layout/orgChart1"/>
    <dgm:cxn modelId="{7D4A3B60-8022-43D0-A12F-C2699E46EFF5}" type="presOf" srcId="{F28248EE-55DE-47BA-9A62-41262F0062FC}" destId="{4440D2AA-97ED-40D7-BE02-79FD1E89A961}" srcOrd="1" destOrd="0" presId="urn:microsoft.com/office/officeart/2005/8/layout/orgChart1"/>
    <dgm:cxn modelId="{1B955544-B912-489D-B06C-3BFF8F31DD1A}" type="presOf" srcId="{A51E15F1-8313-4CFA-83D7-6276892FDE56}" destId="{253A9B7D-0EEA-4270-B7DC-10969EEC3748}" srcOrd="0" destOrd="0" presId="urn:microsoft.com/office/officeart/2005/8/layout/orgChart1"/>
    <dgm:cxn modelId="{D208C646-DF4F-4795-AE0E-5E2B0B37808B}" type="presOf" srcId="{236BECD7-B8B0-4965-8F2D-ED618E184C74}" destId="{81B38675-C54D-449A-B0BB-45542A9C7A90}" srcOrd="1" destOrd="0" presId="urn:microsoft.com/office/officeart/2005/8/layout/orgChart1"/>
    <dgm:cxn modelId="{D0B41468-8145-4ADF-B516-8A5062315C9E}" type="presOf" srcId="{B02A22FD-B90F-42C8-82B4-BA367BDB23EF}" destId="{FE2A34D7-0FDE-456B-8548-80F490445AA4}" srcOrd="1" destOrd="0" presId="urn:microsoft.com/office/officeart/2005/8/layout/orgChart1"/>
    <dgm:cxn modelId="{0F978C48-9A60-4064-B3B1-4A463260E376}" type="presOf" srcId="{2952016A-1470-497B-831F-7CA4A18E4CF4}" destId="{4783A2DC-2271-4295-BB2A-DDDBD339FC3A}" srcOrd="0" destOrd="0" presId="urn:microsoft.com/office/officeart/2005/8/layout/orgChart1"/>
    <dgm:cxn modelId="{35964069-1C28-4201-BA70-1A94E8029580}" type="presOf" srcId="{5309FEA8-5575-47AB-97AB-9AE4B1CB789D}" destId="{93CF5DE3-270E-4CDD-A8D2-461D802F2295}" srcOrd="0" destOrd="0" presId="urn:microsoft.com/office/officeart/2005/8/layout/orgChart1"/>
    <dgm:cxn modelId="{72A1624F-1570-4C23-A98C-D436FF5E7B80}" type="presOf" srcId="{236BECD7-B8B0-4965-8F2D-ED618E184C74}" destId="{6C2BACB5-F406-4B8D-A8C0-DA304428940F}" srcOrd="0" destOrd="0" presId="urn:microsoft.com/office/officeart/2005/8/layout/orgChart1"/>
    <dgm:cxn modelId="{64CE2053-774F-4208-BF3D-58D020431498}" type="presOf" srcId="{A51E15F1-8313-4CFA-83D7-6276892FDE56}" destId="{C6BE6779-E124-43B4-B72A-2E325ABBCBB6}" srcOrd="1" destOrd="0" presId="urn:microsoft.com/office/officeart/2005/8/layout/orgChart1"/>
    <dgm:cxn modelId="{52C63A78-805E-4F31-82EF-8CD93160FDBF}" type="presOf" srcId="{EEE8303E-DD03-4189-92A1-D0752A0004E0}" destId="{B68F0714-2C18-4645-B1D7-071AE8CC8F6D}" srcOrd="0" destOrd="0" presId="urn:microsoft.com/office/officeart/2005/8/layout/orgChart1"/>
    <dgm:cxn modelId="{61CA347D-8392-4ECA-A969-DD3F6154762E}" srcId="{65F37790-461A-4843-B8AF-7EADB1C7D6BF}" destId="{F28248EE-55DE-47BA-9A62-41262F0062FC}" srcOrd="2" destOrd="0" parTransId="{41FF3698-EF00-4D92-98E5-254599315FA1}" sibTransId="{50B966A3-8940-433A-9385-5079F35ADF99}"/>
    <dgm:cxn modelId="{74EEC380-0A87-4108-860C-C6865D418967}" type="presOf" srcId="{490451E4-9608-44DB-B54D-9BF28BB33E6E}" destId="{A49F4210-956E-4FFB-AC75-16F563211F30}" srcOrd="0" destOrd="0" presId="urn:microsoft.com/office/officeart/2005/8/layout/orgChart1"/>
    <dgm:cxn modelId="{B645E181-A254-48E7-BFD0-5064F85068A7}" type="presOf" srcId="{457448AD-FD8E-4B36-BB45-BD851D09D694}" destId="{94B42ADD-33E5-4906-80CE-2FE0923A877A}" srcOrd="0" destOrd="0" presId="urn:microsoft.com/office/officeart/2005/8/layout/orgChart1"/>
    <dgm:cxn modelId="{AB34928C-0C9E-4178-A456-92A83C78D003}" srcId="{F28248EE-55DE-47BA-9A62-41262F0062FC}" destId="{A51E15F1-8313-4CFA-83D7-6276892FDE56}" srcOrd="0" destOrd="0" parTransId="{DE7934AF-BD55-4B1B-AD6F-ABDCC21FCC2A}" sibTransId="{FC91F533-84AE-41B2-AF7D-E79C8C0C990F}"/>
    <dgm:cxn modelId="{0F74B98E-CD10-4DD0-83EE-553FD50A3C46}" type="presOf" srcId="{DE7934AF-BD55-4B1B-AD6F-ABDCC21FCC2A}" destId="{FDFD80ED-225C-422B-BFE6-7BC44BD0E446}" srcOrd="0" destOrd="0" presId="urn:microsoft.com/office/officeart/2005/8/layout/orgChart1"/>
    <dgm:cxn modelId="{B7E47295-250D-4630-91CA-290EFB7A9D59}" srcId="{65F37790-461A-4843-B8AF-7EADB1C7D6BF}" destId="{A9E9DBD4-B438-445B-86AC-A7915538C073}" srcOrd="1" destOrd="0" parTransId="{B4CF35ED-A788-407A-9A48-A1D25C0FF44E}" sibTransId="{C5BEBE2F-E4BD-4732-A192-31830CF2C85B}"/>
    <dgm:cxn modelId="{7BEA1398-70C3-4D07-8A92-1F3A478248B2}" type="presOf" srcId="{A9E9DBD4-B438-445B-86AC-A7915538C073}" destId="{E49F899E-02B9-479E-9078-3C38F7067ED3}" srcOrd="1" destOrd="0" presId="urn:microsoft.com/office/officeart/2005/8/layout/orgChart1"/>
    <dgm:cxn modelId="{982EE69E-1E96-48FF-A8F2-7F9FAF5B7494}" type="presOf" srcId="{DF73D241-7CC0-4919-87B9-1BB78D8EAD4C}" destId="{F96C9754-D2E8-4E39-B461-B58CA1D61696}" srcOrd="1" destOrd="0" presId="urn:microsoft.com/office/officeart/2005/8/layout/orgChart1"/>
    <dgm:cxn modelId="{07D864A9-208B-4232-B90D-60305FFA0327}" type="presOf" srcId="{3F8CB1BD-1613-4FD9-9B0B-27A7EDA3183E}" destId="{F8905310-6499-497F-98D9-933D86387F52}" srcOrd="0" destOrd="0" presId="urn:microsoft.com/office/officeart/2005/8/layout/orgChart1"/>
    <dgm:cxn modelId="{0610FAAE-CFB1-4BAF-91E3-5307C22757CF}" type="presOf" srcId="{B4CF35ED-A788-407A-9A48-A1D25C0FF44E}" destId="{1E9C86AB-2582-4B71-BE54-BBBDB75DAEE3}" srcOrd="0" destOrd="0" presId="urn:microsoft.com/office/officeart/2005/8/layout/orgChart1"/>
    <dgm:cxn modelId="{8C1854B2-40FB-45F0-BCBE-B8E72DA06BEE}" srcId="{DF73D241-7CC0-4919-87B9-1BB78D8EAD4C}" destId="{457448AD-FD8E-4B36-BB45-BD851D09D694}" srcOrd="0" destOrd="0" parTransId="{EEE8303E-DD03-4189-92A1-D0752A0004E0}" sibTransId="{4830B45B-333A-4F23-841C-268A683BD439}"/>
    <dgm:cxn modelId="{ED5292C0-FDB0-4B44-9B80-ED101F235671}" type="presOf" srcId="{65F37790-461A-4843-B8AF-7EADB1C7D6BF}" destId="{0E54B3F7-A7ED-42F7-99D4-21EB3701334D}" srcOrd="0" destOrd="0" presId="urn:microsoft.com/office/officeart/2005/8/layout/orgChart1"/>
    <dgm:cxn modelId="{01AA3BC4-6560-458B-9BDC-6C3A53EA3FD9}" type="presOf" srcId="{65F37790-461A-4843-B8AF-7EADB1C7D6BF}" destId="{C7156DDA-2208-40BC-8455-C5D3B4ACBCA6}" srcOrd="1" destOrd="0" presId="urn:microsoft.com/office/officeart/2005/8/layout/orgChart1"/>
    <dgm:cxn modelId="{C6B29DF1-CA0D-4E8D-B595-626CFB34E777}" srcId="{B02A22FD-B90F-42C8-82B4-BA367BDB23EF}" destId="{236BECD7-B8B0-4965-8F2D-ED618E184C74}" srcOrd="0" destOrd="0" parTransId="{2952016A-1470-497B-831F-7CA4A18E4CF4}" sibTransId="{10314A00-52CD-47F3-BC67-245D1F7E997A}"/>
    <dgm:cxn modelId="{5524F4FD-ADA9-4DCC-A13D-23B84423CFFC}" type="presOf" srcId="{5309FEA8-5575-47AB-97AB-9AE4B1CB789D}" destId="{5ABB785A-D6F6-453B-95BB-AD170D3D6E48}" srcOrd="1" destOrd="0" presId="urn:microsoft.com/office/officeart/2005/8/layout/orgChart1"/>
    <dgm:cxn modelId="{9E45DC8E-5435-455A-AFFC-6DFB4D7CA4F6}" type="presParOf" srcId="{A49F4210-956E-4FFB-AC75-16F563211F30}" destId="{96D4EBEE-D2AF-417D-9C34-24813A0D7F19}" srcOrd="0" destOrd="0" presId="urn:microsoft.com/office/officeart/2005/8/layout/orgChart1"/>
    <dgm:cxn modelId="{ACA489BD-7F6C-44DF-B3B6-669430785748}" type="presParOf" srcId="{96D4EBEE-D2AF-417D-9C34-24813A0D7F19}" destId="{1CBC9E45-CEC7-4F17-983A-8AA3DAF92C4B}" srcOrd="0" destOrd="0" presId="urn:microsoft.com/office/officeart/2005/8/layout/orgChart1"/>
    <dgm:cxn modelId="{9A0AF498-09A6-4FAE-A3D3-6196C2238A9E}" type="presParOf" srcId="{1CBC9E45-CEC7-4F17-983A-8AA3DAF92C4B}" destId="{0E54B3F7-A7ED-42F7-99D4-21EB3701334D}" srcOrd="0" destOrd="0" presId="urn:microsoft.com/office/officeart/2005/8/layout/orgChart1"/>
    <dgm:cxn modelId="{75D74285-48D7-49AC-A170-B1F53D288CD6}" type="presParOf" srcId="{1CBC9E45-CEC7-4F17-983A-8AA3DAF92C4B}" destId="{C7156DDA-2208-40BC-8455-C5D3B4ACBCA6}" srcOrd="1" destOrd="0" presId="urn:microsoft.com/office/officeart/2005/8/layout/orgChart1"/>
    <dgm:cxn modelId="{D14E7DB5-D2AF-49C4-8BB8-B35C7DB88A5D}" type="presParOf" srcId="{96D4EBEE-D2AF-417D-9C34-24813A0D7F19}" destId="{16CD55E6-BF65-441E-8EF0-C9EA04DD03DE}" srcOrd="1" destOrd="0" presId="urn:microsoft.com/office/officeart/2005/8/layout/orgChart1"/>
    <dgm:cxn modelId="{5E0A17E9-A5B3-4019-A4BD-8A4016ED22F7}" type="presParOf" srcId="{16CD55E6-BF65-441E-8EF0-C9EA04DD03DE}" destId="{2D55C0E1-AC89-4387-9B6B-AB8A42F61DEC}" srcOrd="0" destOrd="0" presId="urn:microsoft.com/office/officeart/2005/8/layout/orgChart1"/>
    <dgm:cxn modelId="{536041FB-E054-461F-BCE5-6CBD46E4FF92}" type="presParOf" srcId="{16CD55E6-BF65-441E-8EF0-C9EA04DD03DE}" destId="{B774942C-C8D3-4260-8763-C84B58B7E859}" srcOrd="1" destOrd="0" presId="urn:microsoft.com/office/officeart/2005/8/layout/orgChart1"/>
    <dgm:cxn modelId="{A37C976E-B223-4065-838B-24375DC9A0F4}" type="presParOf" srcId="{B774942C-C8D3-4260-8763-C84B58B7E859}" destId="{880800FC-6928-4EE4-AA4A-EF1A7E2D7C4C}" srcOrd="0" destOrd="0" presId="urn:microsoft.com/office/officeart/2005/8/layout/orgChart1"/>
    <dgm:cxn modelId="{E189F54C-2879-4E31-841B-1CF33D2FC5D9}" type="presParOf" srcId="{880800FC-6928-4EE4-AA4A-EF1A7E2D7C4C}" destId="{D53ACEC0-BACF-46FF-B0C3-76AC0BDDC40C}" srcOrd="0" destOrd="0" presId="urn:microsoft.com/office/officeart/2005/8/layout/orgChart1"/>
    <dgm:cxn modelId="{4DF12A3B-8FE0-4832-A6FA-B2CFF58F0B5B}" type="presParOf" srcId="{880800FC-6928-4EE4-AA4A-EF1A7E2D7C4C}" destId="{FE2A34D7-0FDE-456B-8548-80F490445AA4}" srcOrd="1" destOrd="0" presId="urn:microsoft.com/office/officeart/2005/8/layout/orgChart1"/>
    <dgm:cxn modelId="{54D5F6D5-BAF3-4A4D-87A5-EC9CC0297567}" type="presParOf" srcId="{B774942C-C8D3-4260-8763-C84B58B7E859}" destId="{3154FC7B-EEBF-4983-ADB6-D98341B4162F}" srcOrd="1" destOrd="0" presId="urn:microsoft.com/office/officeart/2005/8/layout/orgChart1"/>
    <dgm:cxn modelId="{968CF36C-6C65-4205-915A-7BC5E9017479}" type="presParOf" srcId="{3154FC7B-EEBF-4983-ADB6-D98341B4162F}" destId="{4783A2DC-2271-4295-BB2A-DDDBD339FC3A}" srcOrd="0" destOrd="0" presId="urn:microsoft.com/office/officeart/2005/8/layout/orgChart1"/>
    <dgm:cxn modelId="{4FDF6E05-C861-4506-B2A8-16297A03BDA3}" type="presParOf" srcId="{3154FC7B-EEBF-4983-ADB6-D98341B4162F}" destId="{D58C5D5C-F5A3-4C6F-A1AD-0856478F55C7}" srcOrd="1" destOrd="0" presId="urn:microsoft.com/office/officeart/2005/8/layout/orgChart1"/>
    <dgm:cxn modelId="{509376FF-4DBB-44F8-B022-7E3D97C53D6E}" type="presParOf" srcId="{D58C5D5C-F5A3-4C6F-A1AD-0856478F55C7}" destId="{67C096AC-D0D1-4C6A-950A-ED1AE56E185A}" srcOrd="0" destOrd="0" presId="urn:microsoft.com/office/officeart/2005/8/layout/orgChart1"/>
    <dgm:cxn modelId="{A98E19AE-582A-44EA-BD69-D25585DC8DEB}" type="presParOf" srcId="{67C096AC-D0D1-4C6A-950A-ED1AE56E185A}" destId="{6C2BACB5-F406-4B8D-A8C0-DA304428940F}" srcOrd="0" destOrd="0" presId="urn:microsoft.com/office/officeart/2005/8/layout/orgChart1"/>
    <dgm:cxn modelId="{C3574A56-5946-4830-B48B-AE637DD32D78}" type="presParOf" srcId="{67C096AC-D0D1-4C6A-950A-ED1AE56E185A}" destId="{81B38675-C54D-449A-B0BB-45542A9C7A90}" srcOrd="1" destOrd="0" presId="urn:microsoft.com/office/officeart/2005/8/layout/orgChart1"/>
    <dgm:cxn modelId="{B0998046-77A4-4E55-9926-9B1060DE5E06}" type="presParOf" srcId="{D58C5D5C-F5A3-4C6F-A1AD-0856478F55C7}" destId="{0A4876BD-38BF-4D26-9738-446103A0D297}" srcOrd="1" destOrd="0" presId="urn:microsoft.com/office/officeart/2005/8/layout/orgChart1"/>
    <dgm:cxn modelId="{97C1F489-EE6C-41E9-B06E-CB9C26ED2F38}" type="presParOf" srcId="{D58C5D5C-F5A3-4C6F-A1AD-0856478F55C7}" destId="{39001007-054E-491E-9637-8A7C1D37CA34}" srcOrd="2" destOrd="0" presId="urn:microsoft.com/office/officeart/2005/8/layout/orgChart1"/>
    <dgm:cxn modelId="{22A62514-9DDD-4E10-BF83-8ADE86F067E4}" type="presParOf" srcId="{B774942C-C8D3-4260-8763-C84B58B7E859}" destId="{F253AA8E-0F2F-4912-B2FF-4BF255978110}" srcOrd="2" destOrd="0" presId="urn:microsoft.com/office/officeart/2005/8/layout/orgChart1"/>
    <dgm:cxn modelId="{3DA16B7E-8684-4B90-879B-D7BB8B8E0B0E}" type="presParOf" srcId="{16CD55E6-BF65-441E-8EF0-C9EA04DD03DE}" destId="{1E9C86AB-2582-4B71-BE54-BBBDB75DAEE3}" srcOrd="2" destOrd="0" presId="urn:microsoft.com/office/officeart/2005/8/layout/orgChart1"/>
    <dgm:cxn modelId="{36F5311A-C70F-4580-8AA0-2FB4A76908DB}" type="presParOf" srcId="{16CD55E6-BF65-441E-8EF0-C9EA04DD03DE}" destId="{E21EEEA3-0590-4C77-9FEF-A704A75AB676}" srcOrd="3" destOrd="0" presId="urn:microsoft.com/office/officeart/2005/8/layout/orgChart1"/>
    <dgm:cxn modelId="{3068231C-DF6C-4FA0-ABD0-7A00A38C72FF}" type="presParOf" srcId="{E21EEEA3-0590-4C77-9FEF-A704A75AB676}" destId="{1652B9EA-04F2-4E53-8334-7BDDE935115C}" srcOrd="0" destOrd="0" presId="urn:microsoft.com/office/officeart/2005/8/layout/orgChart1"/>
    <dgm:cxn modelId="{613AD554-D57B-45DE-9E22-79E0FA7F778A}" type="presParOf" srcId="{1652B9EA-04F2-4E53-8334-7BDDE935115C}" destId="{14A69825-10B2-4324-9232-EAFE1D1E0C88}" srcOrd="0" destOrd="0" presId="urn:microsoft.com/office/officeart/2005/8/layout/orgChart1"/>
    <dgm:cxn modelId="{8F5E4340-8FF1-4439-9B99-8358BB2E4837}" type="presParOf" srcId="{1652B9EA-04F2-4E53-8334-7BDDE935115C}" destId="{E49F899E-02B9-479E-9078-3C38F7067ED3}" srcOrd="1" destOrd="0" presId="urn:microsoft.com/office/officeart/2005/8/layout/orgChart1"/>
    <dgm:cxn modelId="{CF577DC5-EE72-4649-AEFE-D7373CB78A44}" type="presParOf" srcId="{E21EEEA3-0590-4C77-9FEF-A704A75AB676}" destId="{8353AE26-9E34-47AF-AE52-504EEDEB9981}" srcOrd="1" destOrd="0" presId="urn:microsoft.com/office/officeart/2005/8/layout/orgChart1"/>
    <dgm:cxn modelId="{DD7DC666-8530-4DDA-8A56-B99C5D63E64A}" type="presParOf" srcId="{8353AE26-9E34-47AF-AE52-504EEDEB9981}" destId="{F8905310-6499-497F-98D9-933D86387F52}" srcOrd="0" destOrd="0" presId="urn:microsoft.com/office/officeart/2005/8/layout/orgChart1"/>
    <dgm:cxn modelId="{1829C8BE-4ED9-4DFE-B844-3827270BEB52}" type="presParOf" srcId="{8353AE26-9E34-47AF-AE52-504EEDEB9981}" destId="{85C16B2A-26A3-4676-ABDC-7E5BA5D3ACC1}" srcOrd="1" destOrd="0" presId="urn:microsoft.com/office/officeart/2005/8/layout/orgChart1"/>
    <dgm:cxn modelId="{CA9ACFFF-DE52-4968-9607-1BC4FF75ED86}" type="presParOf" srcId="{85C16B2A-26A3-4676-ABDC-7E5BA5D3ACC1}" destId="{F093F04D-BC53-4C4C-A6E6-07A3ABB8B45A}" srcOrd="0" destOrd="0" presId="urn:microsoft.com/office/officeart/2005/8/layout/orgChart1"/>
    <dgm:cxn modelId="{F4C35EFC-3A88-4E41-85D0-1B7F6660BA90}" type="presParOf" srcId="{F093F04D-BC53-4C4C-A6E6-07A3ABB8B45A}" destId="{93CF5DE3-270E-4CDD-A8D2-461D802F2295}" srcOrd="0" destOrd="0" presId="urn:microsoft.com/office/officeart/2005/8/layout/orgChart1"/>
    <dgm:cxn modelId="{92074750-999C-4537-8DF8-8B220DC1C713}" type="presParOf" srcId="{F093F04D-BC53-4C4C-A6E6-07A3ABB8B45A}" destId="{5ABB785A-D6F6-453B-95BB-AD170D3D6E48}" srcOrd="1" destOrd="0" presId="urn:microsoft.com/office/officeart/2005/8/layout/orgChart1"/>
    <dgm:cxn modelId="{AC432F9A-3D45-4E9D-B81A-3E3D9E8FD031}" type="presParOf" srcId="{85C16B2A-26A3-4676-ABDC-7E5BA5D3ACC1}" destId="{0CA53C9E-5F5B-48A3-A0B9-FFBC121AAF67}" srcOrd="1" destOrd="0" presId="urn:microsoft.com/office/officeart/2005/8/layout/orgChart1"/>
    <dgm:cxn modelId="{C09589A5-E3BA-4549-B8B8-015E0831C578}" type="presParOf" srcId="{85C16B2A-26A3-4676-ABDC-7E5BA5D3ACC1}" destId="{E5C40FA1-8A78-4215-A3B7-15F2243AEB54}" srcOrd="2" destOrd="0" presId="urn:microsoft.com/office/officeart/2005/8/layout/orgChart1"/>
    <dgm:cxn modelId="{628C94C4-F21B-4729-966C-84641659D82C}" type="presParOf" srcId="{E21EEEA3-0590-4C77-9FEF-A704A75AB676}" destId="{FE9D0A7B-D1DB-43CD-97C1-F2D97F7768F6}" srcOrd="2" destOrd="0" presId="urn:microsoft.com/office/officeart/2005/8/layout/orgChart1"/>
    <dgm:cxn modelId="{3B34FBFB-BE4D-4365-851E-31F19CCCDBAC}" type="presParOf" srcId="{16CD55E6-BF65-441E-8EF0-C9EA04DD03DE}" destId="{E4BEA9EA-CFDE-443E-830E-78E2F3CEA433}" srcOrd="4" destOrd="0" presId="urn:microsoft.com/office/officeart/2005/8/layout/orgChart1"/>
    <dgm:cxn modelId="{399F77E1-0F0E-4339-811B-64AA0C8C969E}" type="presParOf" srcId="{16CD55E6-BF65-441E-8EF0-C9EA04DD03DE}" destId="{C898DCF7-3EEF-450E-877B-3369EE5D6352}" srcOrd="5" destOrd="0" presId="urn:microsoft.com/office/officeart/2005/8/layout/orgChart1"/>
    <dgm:cxn modelId="{D156A059-C8EA-4F4B-A8B0-E4291DD13004}" type="presParOf" srcId="{C898DCF7-3EEF-450E-877B-3369EE5D6352}" destId="{966CE9FC-AA61-4FAA-A665-D7044B1D34F9}" srcOrd="0" destOrd="0" presId="urn:microsoft.com/office/officeart/2005/8/layout/orgChart1"/>
    <dgm:cxn modelId="{CD17CAFF-BD63-43DA-9114-1073C60AB114}" type="presParOf" srcId="{966CE9FC-AA61-4FAA-A665-D7044B1D34F9}" destId="{DAC7FF2F-632D-4547-9FDC-BA0386E14B07}" srcOrd="0" destOrd="0" presId="urn:microsoft.com/office/officeart/2005/8/layout/orgChart1"/>
    <dgm:cxn modelId="{A03D3254-3EC2-45B8-8D5C-096E01924162}" type="presParOf" srcId="{966CE9FC-AA61-4FAA-A665-D7044B1D34F9}" destId="{4440D2AA-97ED-40D7-BE02-79FD1E89A961}" srcOrd="1" destOrd="0" presId="urn:microsoft.com/office/officeart/2005/8/layout/orgChart1"/>
    <dgm:cxn modelId="{0A2755FA-9FDB-432A-947A-9C6757385E99}" type="presParOf" srcId="{C898DCF7-3EEF-450E-877B-3369EE5D6352}" destId="{B3FF3ED9-8EF4-453E-BA4B-968F4B81085B}" srcOrd="1" destOrd="0" presId="urn:microsoft.com/office/officeart/2005/8/layout/orgChart1"/>
    <dgm:cxn modelId="{6B01A282-4DAF-41BD-BE34-8233CC0922F5}" type="presParOf" srcId="{B3FF3ED9-8EF4-453E-BA4B-968F4B81085B}" destId="{FDFD80ED-225C-422B-BFE6-7BC44BD0E446}" srcOrd="0" destOrd="0" presId="urn:microsoft.com/office/officeart/2005/8/layout/orgChart1"/>
    <dgm:cxn modelId="{48A72632-4F53-4216-9353-887A0E2F26DB}" type="presParOf" srcId="{B3FF3ED9-8EF4-453E-BA4B-968F4B81085B}" destId="{1B16F333-DD84-45FE-B328-19CB6C37FD9D}" srcOrd="1" destOrd="0" presId="urn:microsoft.com/office/officeart/2005/8/layout/orgChart1"/>
    <dgm:cxn modelId="{E30516FA-F406-4B66-ADB3-A182E4563CCE}" type="presParOf" srcId="{1B16F333-DD84-45FE-B328-19CB6C37FD9D}" destId="{429FA9BD-CF95-48AE-AB7A-63CC150A2EF1}" srcOrd="0" destOrd="0" presId="urn:microsoft.com/office/officeart/2005/8/layout/orgChart1"/>
    <dgm:cxn modelId="{A90A739A-42F2-4FBF-A2A9-B3B06B2B32AC}" type="presParOf" srcId="{429FA9BD-CF95-48AE-AB7A-63CC150A2EF1}" destId="{253A9B7D-0EEA-4270-B7DC-10969EEC3748}" srcOrd="0" destOrd="0" presId="urn:microsoft.com/office/officeart/2005/8/layout/orgChart1"/>
    <dgm:cxn modelId="{F75C8DEA-23D3-4384-BF85-24D3DA4536A3}" type="presParOf" srcId="{429FA9BD-CF95-48AE-AB7A-63CC150A2EF1}" destId="{C6BE6779-E124-43B4-B72A-2E325ABBCBB6}" srcOrd="1" destOrd="0" presId="urn:microsoft.com/office/officeart/2005/8/layout/orgChart1"/>
    <dgm:cxn modelId="{EE75F399-BE9C-4A9B-A372-63EFAE1AC1BF}" type="presParOf" srcId="{1B16F333-DD84-45FE-B328-19CB6C37FD9D}" destId="{8509FD43-9CA2-4DF8-BA5D-3B19BD10A856}" srcOrd="1" destOrd="0" presId="urn:microsoft.com/office/officeart/2005/8/layout/orgChart1"/>
    <dgm:cxn modelId="{EBB3DAB8-C794-4F62-85AC-8903617C61F8}" type="presParOf" srcId="{1B16F333-DD84-45FE-B328-19CB6C37FD9D}" destId="{4F59438E-A4DF-426D-9842-30A983230AE2}" srcOrd="2" destOrd="0" presId="urn:microsoft.com/office/officeart/2005/8/layout/orgChart1"/>
    <dgm:cxn modelId="{A43DD55D-8095-4674-B7A4-65010AD3BC07}" type="presParOf" srcId="{C898DCF7-3EEF-450E-877B-3369EE5D6352}" destId="{3744F9B4-506A-461F-8BD2-9D5071924D30}" srcOrd="2" destOrd="0" presId="urn:microsoft.com/office/officeart/2005/8/layout/orgChart1"/>
    <dgm:cxn modelId="{67B07088-2121-4B2E-803E-9F6A28D0C18B}" type="presParOf" srcId="{16CD55E6-BF65-441E-8EF0-C9EA04DD03DE}" destId="{03A0F36E-CE9F-4E14-9125-D6AE70732588}" srcOrd="6" destOrd="0" presId="urn:microsoft.com/office/officeart/2005/8/layout/orgChart1"/>
    <dgm:cxn modelId="{95BF5CF5-ABC9-42B6-A3DC-D92F9FFE8F37}" type="presParOf" srcId="{16CD55E6-BF65-441E-8EF0-C9EA04DD03DE}" destId="{C53C1692-C211-4F08-97EF-4245CA721613}" srcOrd="7" destOrd="0" presId="urn:microsoft.com/office/officeart/2005/8/layout/orgChart1"/>
    <dgm:cxn modelId="{A56233E0-5FE9-4164-BA91-8CABE8F32473}" type="presParOf" srcId="{C53C1692-C211-4F08-97EF-4245CA721613}" destId="{B50BD001-6453-4CD5-89C2-D40E38DCE150}" srcOrd="0" destOrd="0" presId="urn:microsoft.com/office/officeart/2005/8/layout/orgChart1"/>
    <dgm:cxn modelId="{B3997180-1842-474D-B18F-E37A9309813A}" type="presParOf" srcId="{B50BD001-6453-4CD5-89C2-D40E38DCE150}" destId="{40B0D0CB-3FCE-4C5B-826E-B8E13A7C8212}" srcOrd="0" destOrd="0" presId="urn:microsoft.com/office/officeart/2005/8/layout/orgChart1"/>
    <dgm:cxn modelId="{213A2727-9F39-41AA-85CF-A7298DD7AC2C}" type="presParOf" srcId="{B50BD001-6453-4CD5-89C2-D40E38DCE150}" destId="{F96C9754-D2E8-4E39-B461-B58CA1D61696}" srcOrd="1" destOrd="0" presId="urn:microsoft.com/office/officeart/2005/8/layout/orgChart1"/>
    <dgm:cxn modelId="{7A421D9E-D566-48CA-B8E9-06E4C42C45D3}" type="presParOf" srcId="{C53C1692-C211-4F08-97EF-4245CA721613}" destId="{4828D43D-5E89-4F9D-8281-2BAD4A88CA1F}" srcOrd="1" destOrd="0" presId="urn:microsoft.com/office/officeart/2005/8/layout/orgChart1"/>
    <dgm:cxn modelId="{5B0690E3-D409-4C56-9531-20ECA21FE5AA}" type="presParOf" srcId="{4828D43D-5E89-4F9D-8281-2BAD4A88CA1F}" destId="{B68F0714-2C18-4645-B1D7-071AE8CC8F6D}" srcOrd="0" destOrd="0" presId="urn:microsoft.com/office/officeart/2005/8/layout/orgChart1"/>
    <dgm:cxn modelId="{790B42F6-53F3-4770-87B6-E04E775158DC}" type="presParOf" srcId="{4828D43D-5E89-4F9D-8281-2BAD4A88CA1F}" destId="{BB942B7F-6428-4264-B9B6-E9FB14671613}" srcOrd="1" destOrd="0" presId="urn:microsoft.com/office/officeart/2005/8/layout/orgChart1"/>
    <dgm:cxn modelId="{719A7467-6C0D-4E96-B2F1-0DFFDD136A48}" type="presParOf" srcId="{BB942B7F-6428-4264-B9B6-E9FB14671613}" destId="{F848644F-E53C-48FA-BCDD-DC30781CEFBD}" srcOrd="0" destOrd="0" presId="urn:microsoft.com/office/officeart/2005/8/layout/orgChart1"/>
    <dgm:cxn modelId="{9225C93B-1643-4E85-A87A-7D7CEDC084C2}" type="presParOf" srcId="{F848644F-E53C-48FA-BCDD-DC30781CEFBD}" destId="{94B42ADD-33E5-4906-80CE-2FE0923A877A}" srcOrd="0" destOrd="0" presId="urn:microsoft.com/office/officeart/2005/8/layout/orgChart1"/>
    <dgm:cxn modelId="{07EB702D-B857-4897-820A-36BA7E58A5F7}" type="presParOf" srcId="{F848644F-E53C-48FA-BCDD-DC30781CEFBD}" destId="{1689C00B-B42F-442E-9394-F67AC45CD468}" srcOrd="1" destOrd="0" presId="urn:microsoft.com/office/officeart/2005/8/layout/orgChart1"/>
    <dgm:cxn modelId="{3DE9CA62-3EEB-48B9-9CED-4A671C8F12A6}" type="presParOf" srcId="{BB942B7F-6428-4264-B9B6-E9FB14671613}" destId="{07DEFCF1-2C8A-4DA5-AF29-2F1DF73E3A84}" srcOrd="1" destOrd="0" presId="urn:microsoft.com/office/officeart/2005/8/layout/orgChart1"/>
    <dgm:cxn modelId="{EE3F767D-DA1E-4FBF-BA67-091744829D8C}" type="presParOf" srcId="{BB942B7F-6428-4264-B9B6-E9FB14671613}" destId="{CD8782F2-6649-45AB-9354-03F17580BA87}" srcOrd="2" destOrd="0" presId="urn:microsoft.com/office/officeart/2005/8/layout/orgChart1"/>
    <dgm:cxn modelId="{D89563FD-B7A3-4E55-8BE1-07FA07E0D499}" type="presParOf" srcId="{C53C1692-C211-4F08-97EF-4245CA721613}" destId="{5647F01B-5A5A-4997-83F8-128B862ED377}" srcOrd="2" destOrd="0" presId="urn:microsoft.com/office/officeart/2005/8/layout/orgChart1"/>
    <dgm:cxn modelId="{E97B7D1F-079D-472A-9E10-9B391B11D210}" type="presParOf" srcId="{96D4EBEE-D2AF-417D-9C34-24813A0D7F19}" destId="{9294059E-13EA-4D0D-AFA4-3B1787D448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2F161E-678F-481E-BCBA-E6EB461DA11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1B442BEE-4907-4A3E-A6CA-36E205A0CBD4}">
      <dgm:prSet phldrT="[Texto]"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r>
            <a:rPr lang="es-ES" sz="3600" b="1" dirty="0" err="1"/>
            <a:t>Hydrosphere</a:t>
          </a:r>
          <a:endParaRPr lang="es-ES" sz="3600" b="1" dirty="0"/>
        </a:p>
      </dgm:t>
    </dgm:pt>
    <dgm:pt modelId="{71107A7A-4F19-483B-B0A1-43E2EAC2C034}" type="parTrans" cxnId="{AE700B5D-5F24-4CC6-BB54-058734B33129}">
      <dgm:prSet/>
      <dgm:spPr/>
      <dgm:t>
        <a:bodyPr/>
        <a:lstStyle/>
        <a:p>
          <a:endParaRPr lang="es-ES"/>
        </a:p>
      </dgm:t>
    </dgm:pt>
    <dgm:pt modelId="{0E69AA0D-24E7-4855-A30D-E73DF6031EF8}" type="sibTrans" cxnId="{AE700B5D-5F24-4CC6-BB54-058734B33129}">
      <dgm:prSet/>
      <dgm:spPr/>
      <dgm:t>
        <a:bodyPr/>
        <a:lstStyle/>
        <a:p>
          <a:endParaRPr lang="es-ES"/>
        </a:p>
      </dgm:t>
    </dgm:pt>
    <dgm:pt modelId="{866D76B2-840A-4616-8F20-7073946234D7}">
      <dgm:prSet phldrT="[Texto]"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r>
            <a:rPr lang="es-ES" sz="2000" b="1" dirty="0" err="1"/>
            <a:t>Oceanic</a:t>
          </a:r>
          <a:r>
            <a:rPr lang="es-ES" sz="2000" b="1" dirty="0"/>
            <a:t> </a:t>
          </a:r>
          <a:r>
            <a:rPr lang="es-ES" sz="2000" b="1" dirty="0" err="1"/>
            <a:t>waters</a:t>
          </a:r>
          <a:endParaRPr lang="es-ES" sz="2000" b="1" dirty="0"/>
        </a:p>
      </dgm:t>
    </dgm:pt>
    <dgm:pt modelId="{367EA999-95FB-4E3A-A685-1D1B5F4E379D}" type="parTrans" cxnId="{CC34D44A-4D1E-458A-AC01-865B1902C227}">
      <dgm:prSet/>
      <dgm:spPr/>
      <dgm:t>
        <a:bodyPr/>
        <a:lstStyle/>
        <a:p>
          <a:endParaRPr lang="es-ES"/>
        </a:p>
      </dgm:t>
    </dgm:pt>
    <dgm:pt modelId="{3B1AF539-C145-4A7A-8680-FEF0B83DCA9C}" type="sibTrans" cxnId="{CC34D44A-4D1E-458A-AC01-865B1902C227}">
      <dgm:prSet/>
      <dgm:spPr/>
      <dgm:t>
        <a:bodyPr/>
        <a:lstStyle/>
        <a:p>
          <a:endParaRPr lang="es-ES"/>
        </a:p>
      </dgm:t>
    </dgm:pt>
    <dgm:pt modelId="{3AC770AC-8F4F-4B04-8FA4-88BC0EE18310}">
      <dgm:prSet phldrT="[Texto]" custT="1"/>
      <dgm:spPr/>
      <dgm:t>
        <a:bodyPr/>
        <a:lstStyle/>
        <a:p>
          <a:r>
            <a:rPr lang="es-ES" sz="1800" b="1" dirty="0" err="1"/>
            <a:t>Oceans</a:t>
          </a:r>
          <a:endParaRPr lang="es-ES" sz="1800" b="1" dirty="0"/>
        </a:p>
      </dgm:t>
    </dgm:pt>
    <dgm:pt modelId="{3A210BF8-3F89-46C4-9C9E-744ACFB01E61}" type="parTrans" cxnId="{D43E8224-0851-46F4-84D9-A4CD825DA46B}">
      <dgm:prSet/>
      <dgm:spPr/>
      <dgm:t>
        <a:bodyPr/>
        <a:lstStyle/>
        <a:p>
          <a:endParaRPr lang="es-ES"/>
        </a:p>
      </dgm:t>
    </dgm:pt>
    <dgm:pt modelId="{4BD814E5-201F-4AD8-9276-975B19963957}" type="sibTrans" cxnId="{D43E8224-0851-46F4-84D9-A4CD825DA46B}">
      <dgm:prSet/>
      <dgm:spPr/>
      <dgm:t>
        <a:bodyPr/>
        <a:lstStyle/>
        <a:p>
          <a:endParaRPr lang="es-ES"/>
        </a:p>
      </dgm:t>
    </dgm:pt>
    <dgm:pt modelId="{2A8BD15E-1C0E-4169-B297-6C9FDFC1D7E4}">
      <dgm:prSet phldrT="[Texto]" custT="1"/>
      <dgm:spPr/>
      <dgm:t>
        <a:bodyPr/>
        <a:lstStyle/>
        <a:p>
          <a:r>
            <a:rPr lang="es-ES" sz="1800" b="1" dirty="0"/>
            <a:t>Seas</a:t>
          </a:r>
        </a:p>
      </dgm:t>
    </dgm:pt>
    <dgm:pt modelId="{7157A0DB-5182-45A6-8974-0AC24781E82F}" type="parTrans" cxnId="{471D033D-D0AC-4DF9-8A49-83FBDEDFEFC8}">
      <dgm:prSet/>
      <dgm:spPr/>
      <dgm:t>
        <a:bodyPr/>
        <a:lstStyle/>
        <a:p>
          <a:endParaRPr lang="es-ES"/>
        </a:p>
      </dgm:t>
    </dgm:pt>
    <dgm:pt modelId="{8A47DFBB-72D3-478A-AB3B-6824632FE299}" type="sibTrans" cxnId="{471D033D-D0AC-4DF9-8A49-83FBDEDFEFC8}">
      <dgm:prSet/>
      <dgm:spPr/>
      <dgm:t>
        <a:bodyPr/>
        <a:lstStyle/>
        <a:p>
          <a:endParaRPr lang="es-ES"/>
        </a:p>
      </dgm:t>
    </dgm:pt>
    <dgm:pt modelId="{8B5D5FBE-FBE9-4132-8D7F-5678DEB36E0F}">
      <dgm:prSet phldrT="[Texto]"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r>
            <a:rPr lang="es-ES" sz="2000" b="1" dirty="0"/>
            <a:t>Continental </a:t>
          </a:r>
          <a:r>
            <a:rPr lang="es-ES" sz="2000" b="1" dirty="0" err="1"/>
            <a:t>waters</a:t>
          </a:r>
          <a:endParaRPr lang="es-ES" sz="2000" b="1" dirty="0"/>
        </a:p>
      </dgm:t>
    </dgm:pt>
    <dgm:pt modelId="{B474D907-F6F2-4142-A668-F403143278A7}" type="parTrans" cxnId="{962D9B42-7B2C-43C6-88CC-01EDEBC88B54}">
      <dgm:prSet/>
      <dgm:spPr/>
      <dgm:t>
        <a:bodyPr/>
        <a:lstStyle/>
        <a:p>
          <a:endParaRPr lang="es-ES"/>
        </a:p>
      </dgm:t>
    </dgm:pt>
    <dgm:pt modelId="{4F222436-9DE4-404C-92FC-13FA72822272}" type="sibTrans" cxnId="{962D9B42-7B2C-43C6-88CC-01EDEBC88B54}">
      <dgm:prSet/>
      <dgm:spPr/>
      <dgm:t>
        <a:bodyPr/>
        <a:lstStyle/>
        <a:p>
          <a:endParaRPr lang="es-ES"/>
        </a:p>
      </dgm:t>
    </dgm:pt>
    <dgm:pt modelId="{6394D972-B8BD-4AD1-8420-11656AA3F868}">
      <dgm:prSet phldrT="[Texto]" custT="1"/>
      <dgm:spPr/>
      <dgm:t>
        <a:bodyPr/>
        <a:lstStyle/>
        <a:p>
          <a:r>
            <a:rPr lang="es-ES" sz="1800" b="1" dirty="0" err="1"/>
            <a:t>Rivers</a:t>
          </a:r>
          <a:endParaRPr lang="es-ES" sz="1800" b="1" dirty="0"/>
        </a:p>
      </dgm:t>
    </dgm:pt>
    <dgm:pt modelId="{21A30FE9-F21F-41B6-862F-6D3AD2557775}" type="parTrans" cxnId="{280CE02B-D5CC-4F47-A09B-569E116CC7E3}">
      <dgm:prSet/>
      <dgm:spPr/>
      <dgm:t>
        <a:bodyPr/>
        <a:lstStyle/>
        <a:p>
          <a:endParaRPr lang="es-ES"/>
        </a:p>
      </dgm:t>
    </dgm:pt>
    <dgm:pt modelId="{6F4AB5D6-D2F8-419C-815B-4E8679D1813A}" type="sibTrans" cxnId="{280CE02B-D5CC-4F47-A09B-569E116CC7E3}">
      <dgm:prSet/>
      <dgm:spPr/>
      <dgm:t>
        <a:bodyPr/>
        <a:lstStyle/>
        <a:p>
          <a:endParaRPr lang="es-ES"/>
        </a:p>
      </dgm:t>
    </dgm:pt>
    <dgm:pt modelId="{AE31DAFF-6373-4AFD-B697-259A0045787F}">
      <dgm:prSet phldrT="[Texto]" custT="1"/>
      <dgm:spPr/>
      <dgm:t>
        <a:bodyPr/>
        <a:lstStyle/>
        <a:p>
          <a:r>
            <a:rPr lang="es-ES" sz="1800" b="1" dirty="0"/>
            <a:t>Icebergs</a:t>
          </a:r>
        </a:p>
      </dgm:t>
    </dgm:pt>
    <dgm:pt modelId="{D4BDC177-F8EF-4A02-86C1-9231E62A9169}" type="parTrans" cxnId="{A8FF3421-67E8-47F7-AE6E-796FA9DB833A}">
      <dgm:prSet/>
      <dgm:spPr/>
      <dgm:t>
        <a:bodyPr/>
        <a:lstStyle/>
        <a:p>
          <a:endParaRPr lang="es-ES"/>
        </a:p>
      </dgm:t>
    </dgm:pt>
    <dgm:pt modelId="{5BD764DF-AF34-4CE0-B507-21ED6EEE92A3}" type="sibTrans" cxnId="{A8FF3421-67E8-47F7-AE6E-796FA9DB833A}">
      <dgm:prSet/>
      <dgm:spPr/>
      <dgm:t>
        <a:bodyPr/>
        <a:lstStyle/>
        <a:p>
          <a:endParaRPr lang="es-ES"/>
        </a:p>
      </dgm:t>
    </dgm:pt>
    <dgm:pt modelId="{6496564C-E51D-45A3-B724-F590F91E9CC9}">
      <dgm:prSet phldrT="[Texto]" custT="1"/>
      <dgm:spPr/>
      <dgm:t>
        <a:bodyPr/>
        <a:lstStyle/>
        <a:p>
          <a:r>
            <a:rPr lang="es-ES" sz="1800" b="1" dirty="0" err="1"/>
            <a:t>Lakes</a:t>
          </a:r>
          <a:endParaRPr lang="es-ES" sz="1800" b="1" dirty="0"/>
        </a:p>
      </dgm:t>
    </dgm:pt>
    <dgm:pt modelId="{2B6AC0E1-03D9-4CF5-9CDD-13706CA3F71B}" type="parTrans" cxnId="{58F3364F-B3B0-47CB-BC8C-C41C6A6776FA}">
      <dgm:prSet/>
      <dgm:spPr/>
      <dgm:t>
        <a:bodyPr/>
        <a:lstStyle/>
        <a:p>
          <a:endParaRPr lang="es-ES"/>
        </a:p>
      </dgm:t>
    </dgm:pt>
    <dgm:pt modelId="{D7FB67AC-1E89-4FE8-B74B-11E34D9C77D3}" type="sibTrans" cxnId="{58F3364F-B3B0-47CB-BC8C-C41C6A6776FA}">
      <dgm:prSet/>
      <dgm:spPr/>
      <dgm:t>
        <a:bodyPr/>
        <a:lstStyle/>
        <a:p>
          <a:endParaRPr lang="es-ES"/>
        </a:p>
      </dgm:t>
    </dgm:pt>
    <dgm:pt modelId="{FC5551A8-EA6E-4AD2-AF6C-4A7600C70930}">
      <dgm:prSet phldrT="[Texto]" custT="1"/>
      <dgm:spPr/>
      <dgm:t>
        <a:bodyPr/>
        <a:lstStyle/>
        <a:p>
          <a:r>
            <a:rPr lang="es-ES" sz="1800" b="1" dirty="0" err="1"/>
            <a:t>Underground</a:t>
          </a:r>
          <a:r>
            <a:rPr lang="es-ES" sz="1800" b="1" dirty="0"/>
            <a:t> </a:t>
          </a:r>
          <a:r>
            <a:rPr lang="es-ES" sz="1800" b="1" dirty="0" err="1"/>
            <a:t>water</a:t>
          </a:r>
          <a:endParaRPr lang="es-ES" sz="1800" b="1" dirty="0"/>
        </a:p>
      </dgm:t>
    </dgm:pt>
    <dgm:pt modelId="{0653D7B7-8E1F-467F-997F-397F61A0DECF}" type="parTrans" cxnId="{66BC5A9E-9506-40B1-A529-0B35A44F8C6B}">
      <dgm:prSet/>
      <dgm:spPr/>
      <dgm:t>
        <a:bodyPr/>
        <a:lstStyle/>
        <a:p>
          <a:endParaRPr lang="es-ES"/>
        </a:p>
      </dgm:t>
    </dgm:pt>
    <dgm:pt modelId="{45BA420C-D529-4022-939D-96B45C729633}" type="sibTrans" cxnId="{66BC5A9E-9506-40B1-A529-0B35A44F8C6B}">
      <dgm:prSet/>
      <dgm:spPr/>
      <dgm:t>
        <a:bodyPr/>
        <a:lstStyle/>
        <a:p>
          <a:endParaRPr lang="es-ES"/>
        </a:p>
      </dgm:t>
    </dgm:pt>
    <dgm:pt modelId="{91E6A82A-AE29-447B-8A85-E7A6DFE98F04}" type="pres">
      <dgm:prSet presAssocID="{0F2F161E-678F-481E-BCBA-E6EB461DA1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D0F224D-AC2F-4C2D-8A4E-7BFF48DDF8DD}" type="pres">
      <dgm:prSet presAssocID="{1B442BEE-4907-4A3E-A6CA-36E205A0CBD4}" presName="hierRoot1" presStyleCnt="0"/>
      <dgm:spPr/>
    </dgm:pt>
    <dgm:pt modelId="{86F385D6-5DF6-4779-98D7-EEB30B654612}" type="pres">
      <dgm:prSet presAssocID="{1B442BEE-4907-4A3E-A6CA-36E205A0CBD4}" presName="composite" presStyleCnt="0"/>
      <dgm:spPr/>
    </dgm:pt>
    <dgm:pt modelId="{9424A87B-5857-4A38-8091-FC112D736CB8}" type="pres">
      <dgm:prSet presAssocID="{1B442BEE-4907-4A3E-A6CA-36E205A0CBD4}" presName="background" presStyleLbl="node0" presStyleIdx="0" presStyleCnt="1"/>
      <dgm:spPr/>
    </dgm:pt>
    <dgm:pt modelId="{C5CA9032-3E1E-467B-83D5-AC65DF5B2D44}" type="pres">
      <dgm:prSet presAssocID="{1B442BEE-4907-4A3E-A6CA-36E205A0CBD4}" presName="text" presStyleLbl="fgAcc0" presStyleIdx="0" presStyleCnt="1" custScaleX="511663" custScaleY="218481" custLinFactY="-57723" custLinFactNeighborX="12167" custLinFactNeighborY="-100000">
        <dgm:presLayoutVars>
          <dgm:chPref val="3"/>
        </dgm:presLayoutVars>
      </dgm:prSet>
      <dgm:spPr/>
    </dgm:pt>
    <dgm:pt modelId="{7521FC4C-055D-4371-99F7-E85F6EF36619}" type="pres">
      <dgm:prSet presAssocID="{1B442BEE-4907-4A3E-A6CA-36E205A0CBD4}" presName="hierChild2" presStyleCnt="0"/>
      <dgm:spPr/>
    </dgm:pt>
    <dgm:pt modelId="{12619E11-9EBE-4810-AEDA-2343159092AA}" type="pres">
      <dgm:prSet presAssocID="{367EA999-95FB-4E3A-A685-1D1B5F4E379D}" presName="Name10" presStyleLbl="parChTrans1D2" presStyleIdx="0" presStyleCnt="2"/>
      <dgm:spPr/>
    </dgm:pt>
    <dgm:pt modelId="{FC5FD848-BD22-43BF-AFA3-FF4AE61323C0}" type="pres">
      <dgm:prSet presAssocID="{866D76B2-840A-4616-8F20-7073946234D7}" presName="hierRoot2" presStyleCnt="0"/>
      <dgm:spPr/>
    </dgm:pt>
    <dgm:pt modelId="{B7E83B68-A910-4941-9033-76DC592A4703}" type="pres">
      <dgm:prSet presAssocID="{866D76B2-840A-4616-8F20-7073946234D7}" presName="composite2" presStyleCnt="0"/>
      <dgm:spPr/>
    </dgm:pt>
    <dgm:pt modelId="{1F848DC1-49C7-457F-BB8B-B3DB7E2BE3A8}" type="pres">
      <dgm:prSet presAssocID="{866D76B2-840A-4616-8F20-7073946234D7}" presName="background2" presStyleLbl="node2" presStyleIdx="0" presStyleCnt="2"/>
      <dgm:spPr/>
    </dgm:pt>
    <dgm:pt modelId="{6BF27D0C-7562-4EC1-A9F7-D9948F18757C}" type="pres">
      <dgm:prSet presAssocID="{866D76B2-840A-4616-8F20-7073946234D7}" presName="text2" presStyleLbl="fgAcc2" presStyleIdx="0" presStyleCnt="2" custScaleX="204004" custScaleY="211694">
        <dgm:presLayoutVars>
          <dgm:chPref val="3"/>
        </dgm:presLayoutVars>
      </dgm:prSet>
      <dgm:spPr/>
    </dgm:pt>
    <dgm:pt modelId="{7917794A-4461-4961-AD37-E1190879CD4D}" type="pres">
      <dgm:prSet presAssocID="{866D76B2-840A-4616-8F20-7073946234D7}" presName="hierChild3" presStyleCnt="0"/>
      <dgm:spPr/>
    </dgm:pt>
    <dgm:pt modelId="{C8561176-45BD-46D3-AA94-14C211EC9056}" type="pres">
      <dgm:prSet presAssocID="{3A210BF8-3F89-46C4-9C9E-744ACFB01E61}" presName="Name17" presStyleLbl="parChTrans1D3" presStyleIdx="0" presStyleCnt="6"/>
      <dgm:spPr/>
    </dgm:pt>
    <dgm:pt modelId="{93CB17DA-3CEE-438E-BF26-C4DF7456F54E}" type="pres">
      <dgm:prSet presAssocID="{3AC770AC-8F4F-4B04-8FA4-88BC0EE18310}" presName="hierRoot3" presStyleCnt="0"/>
      <dgm:spPr/>
    </dgm:pt>
    <dgm:pt modelId="{E4B39CDC-F3A9-4CF7-BF7D-FCC112C03905}" type="pres">
      <dgm:prSet presAssocID="{3AC770AC-8F4F-4B04-8FA4-88BC0EE18310}" presName="composite3" presStyleCnt="0"/>
      <dgm:spPr/>
    </dgm:pt>
    <dgm:pt modelId="{0C74031B-8563-4704-BB65-2D7F7A64DECD}" type="pres">
      <dgm:prSet presAssocID="{3AC770AC-8F4F-4B04-8FA4-88BC0EE18310}" presName="background3" presStyleLbl="node3" presStyleIdx="0" presStyleCnt="6"/>
      <dgm:spPr/>
    </dgm:pt>
    <dgm:pt modelId="{7F5A6895-E6B8-4A6D-BD82-5D08C53B7C1D}" type="pres">
      <dgm:prSet presAssocID="{3AC770AC-8F4F-4B04-8FA4-88BC0EE18310}" presName="text3" presStyleLbl="fgAcc3" presStyleIdx="0" presStyleCnt="6" custScaleX="183600" custScaleY="211694">
        <dgm:presLayoutVars>
          <dgm:chPref val="3"/>
        </dgm:presLayoutVars>
      </dgm:prSet>
      <dgm:spPr/>
    </dgm:pt>
    <dgm:pt modelId="{821FFBE3-BA2C-40E9-A779-A244E1104C53}" type="pres">
      <dgm:prSet presAssocID="{3AC770AC-8F4F-4B04-8FA4-88BC0EE18310}" presName="hierChild4" presStyleCnt="0"/>
      <dgm:spPr/>
    </dgm:pt>
    <dgm:pt modelId="{25629B80-D2D4-4BE1-BF63-F88FDEDC6A66}" type="pres">
      <dgm:prSet presAssocID="{7157A0DB-5182-45A6-8974-0AC24781E82F}" presName="Name17" presStyleLbl="parChTrans1D3" presStyleIdx="1" presStyleCnt="6"/>
      <dgm:spPr/>
    </dgm:pt>
    <dgm:pt modelId="{C9E4BA28-DF15-4105-905C-8DBF3649A4C9}" type="pres">
      <dgm:prSet presAssocID="{2A8BD15E-1C0E-4169-B297-6C9FDFC1D7E4}" presName="hierRoot3" presStyleCnt="0"/>
      <dgm:spPr/>
    </dgm:pt>
    <dgm:pt modelId="{407F06AB-8C9E-4F87-A4D2-D1FB14FAD3D2}" type="pres">
      <dgm:prSet presAssocID="{2A8BD15E-1C0E-4169-B297-6C9FDFC1D7E4}" presName="composite3" presStyleCnt="0"/>
      <dgm:spPr/>
    </dgm:pt>
    <dgm:pt modelId="{E6D65413-33D2-4809-BDA1-8C5B82650411}" type="pres">
      <dgm:prSet presAssocID="{2A8BD15E-1C0E-4169-B297-6C9FDFC1D7E4}" presName="background3" presStyleLbl="node3" presStyleIdx="1" presStyleCnt="6"/>
      <dgm:spPr/>
    </dgm:pt>
    <dgm:pt modelId="{A74FC5BD-291E-45F7-9062-458662E6BD3C}" type="pres">
      <dgm:prSet presAssocID="{2A8BD15E-1C0E-4169-B297-6C9FDFC1D7E4}" presName="text3" presStyleLbl="fgAcc3" presStyleIdx="1" presStyleCnt="6" custScaleX="172280" custScaleY="211694">
        <dgm:presLayoutVars>
          <dgm:chPref val="3"/>
        </dgm:presLayoutVars>
      </dgm:prSet>
      <dgm:spPr/>
    </dgm:pt>
    <dgm:pt modelId="{281D7789-F332-4DD3-A914-17C3246261DA}" type="pres">
      <dgm:prSet presAssocID="{2A8BD15E-1C0E-4169-B297-6C9FDFC1D7E4}" presName="hierChild4" presStyleCnt="0"/>
      <dgm:spPr/>
    </dgm:pt>
    <dgm:pt modelId="{49670DA9-355B-48F9-AB75-DD4577038EBF}" type="pres">
      <dgm:prSet presAssocID="{B474D907-F6F2-4142-A668-F403143278A7}" presName="Name10" presStyleLbl="parChTrans1D2" presStyleIdx="1" presStyleCnt="2"/>
      <dgm:spPr/>
    </dgm:pt>
    <dgm:pt modelId="{8683056F-A943-4DA7-AAE5-6BAADA8B6D35}" type="pres">
      <dgm:prSet presAssocID="{8B5D5FBE-FBE9-4132-8D7F-5678DEB36E0F}" presName="hierRoot2" presStyleCnt="0"/>
      <dgm:spPr/>
    </dgm:pt>
    <dgm:pt modelId="{5405F3E6-CF16-4FBF-B478-AC043D7FD0EE}" type="pres">
      <dgm:prSet presAssocID="{8B5D5FBE-FBE9-4132-8D7F-5678DEB36E0F}" presName="composite2" presStyleCnt="0"/>
      <dgm:spPr/>
    </dgm:pt>
    <dgm:pt modelId="{2F4936D9-563D-43C6-8424-DDC5459268C4}" type="pres">
      <dgm:prSet presAssocID="{8B5D5FBE-FBE9-4132-8D7F-5678DEB36E0F}" presName="background2" presStyleLbl="node2" presStyleIdx="1" presStyleCnt="2"/>
      <dgm:spPr/>
    </dgm:pt>
    <dgm:pt modelId="{D32ACA72-C170-4BD3-8960-802831A7016B}" type="pres">
      <dgm:prSet presAssocID="{8B5D5FBE-FBE9-4132-8D7F-5678DEB36E0F}" presName="text2" presStyleLbl="fgAcc2" presStyleIdx="1" presStyleCnt="2" custScaleX="393337" custScaleY="211694">
        <dgm:presLayoutVars>
          <dgm:chPref val="3"/>
        </dgm:presLayoutVars>
      </dgm:prSet>
      <dgm:spPr/>
    </dgm:pt>
    <dgm:pt modelId="{5CC14641-F104-4163-BD75-43A77419BE38}" type="pres">
      <dgm:prSet presAssocID="{8B5D5FBE-FBE9-4132-8D7F-5678DEB36E0F}" presName="hierChild3" presStyleCnt="0"/>
      <dgm:spPr/>
    </dgm:pt>
    <dgm:pt modelId="{89192A80-C147-43B9-BA78-B14FEFC90C0A}" type="pres">
      <dgm:prSet presAssocID="{21A30FE9-F21F-41B6-862F-6D3AD2557775}" presName="Name17" presStyleLbl="parChTrans1D3" presStyleIdx="2" presStyleCnt="6"/>
      <dgm:spPr/>
    </dgm:pt>
    <dgm:pt modelId="{DB3827C0-B43D-4FAD-A791-9D4F423D5E05}" type="pres">
      <dgm:prSet presAssocID="{6394D972-B8BD-4AD1-8420-11656AA3F868}" presName="hierRoot3" presStyleCnt="0"/>
      <dgm:spPr/>
    </dgm:pt>
    <dgm:pt modelId="{6AF9EF81-2FA1-4EA9-A11C-0743EFF0867D}" type="pres">
      <dgm:prSet presAssocID="{6394D972-B8BD-4AD1-8420-11656AA3F868}" presName="composite3" presStyleCnt="0"/>
      <dgm:spPr/>
    </dgm:pt>
    <dgm:pt modelId="{694D9561-2FF9-43E3-B389-377B369B6A58}" type="pres">
      <dgm:prSet presAssocID="{6394D972-B8BD-4AD1-8420-11656AA3F868}" presName="background3" presStyleLbl="node3" presStyleIdx="2" presStyleCnt="6"/>
      <dgm:spPr/>
    </dgm:pt>
    <dgm:pt modelId="{65046298-CA5C-4911-8D9D-9507875115D2}" type="pres">
      <dgm:prSet presAssocID="{6394D972-B8BD-4AD1-8420-11656AA3F868}" presName="text3" presStyleLbl="fgAcc3" presStyleIdx="2" presStyleCnt="6" custScaleX="204004" custScaleY="211694">
        <dgm:presLayoutVars>
          <dgm:chPref val="3"/>
        </dgm:presLayoutVars>
      </dgm:prSet>
      <dgm:spPr/>
    </dgm:pt>
    <dgm:pt modelId="{BE019DE4-41E2-4623-8310-F26AC0D56FA6}" type="pres">
      <dgm:prSet presAssocID="{6394D972-B8BD-4AD1-8420-11656AA3F868}" presName="hierChild4" presStyleCnt="0"/>
      <dgm:spPr/>
    </dgm:pt>
    <dgm:pt modelId="{39BBD749-5672-46F1-973F-04CA0DB84C4A}" type="pres">
      <dgm:prSet presAssocID="{2B6AC0E1-03D9-4CF5-9CDD-13706CA3F71B}" presName="Name17" presStyleLbl="parChTrans1D3" presStyleIdx="3" presStyleCnt="6"/>
      <dgm:spPr/>
    </dgm:pt>
    <dgm:pt modelId="{553E86D5-98C5-4107-9774-19613C911595}" type="pres">
      <dgm:prSet presAssocID="{6496564C-E51D-45A3-B724-F590F91E9CC9}" presName="hierRoot3" presStyleCnt="0"/>
      <dgm:spPr/>
    </dgm:pt>
    <dgm:pt modelId="{FD232773-912E-443A-B197-DA1BA1CE402A}" type="pres">
      <dgm:prSet presAssocID="{6496564C-E51D-45A3-B724-F590F91E9CC9}" presName="composite3" presStyleCnt="0"/>
      <dgm:spPr/>
    </dgm:pt>
    <dgm:pt modelId="{DDABD7E1-119B-4743-892C-9C9A19D7905D}" type="pres">
      <dgm:prSet presAssocID="{6496564C-E51D-45A3-B724-F590F91E9CC9}" presName="background3" presStyleLbl="node3" presStyleIdx="3" presStyleCnt="6"/>
      <dgm:spPr/>
    </dgm:pt>
    <dgm:pt modelId="{E8DA1507-86C8-4164-AD02-CF622E84871D}" type="pres">
      <dgm:prSet presAssocID="{6496564C-E51D-45A3-B724-F590F91E9CC9}" presName="text3" presStyleLbl="fgAcc3" presStyleIdx="3" presStyleCnt="6" custScaleX="204004" custScaleY="211694">
        <dgm:presLayoutVars>
          <dgm:chPref val="3"/>
        </dgm:presLayoutVars>
      </dgm:prSet>
      <dgm:spPr/>
    </dgm:pt>
    <dgm:pt modelId="{B2D15511-4BA6-4D94-826A-0A1D22D906D8}" type="pres">
      <dgm:prSet presAssocID="{6496564C-E51D-45A3-B724-F590F91E9CC9}" presName="hierChild4" presStyleCnt="0"/>
      <dgm:spPr/>
    </dgm:pt>
    <dgm:pt modelId="{051AFE17-A227-4565-AB2D-DC3E999461E7}" type="pres">
      <dgm:prSet presAssocID="{D4BDC177-F8EF-4A02-86C1-9231E62A9169}" presName="Name17" presStyleLbl="parChTrans1D3" presStyleIdx="4" presStyleCnt="6"/>
      <dgm:spPr/>
    </dgm:pt>
    <dgm:pt modelId="{E731C04D-C3F9-465B-A6B3-9952146C8A01}" type="pres">
      <dgm:prSet presAssocID="{AE31DAFF-6373-4AFD-B697-259A0045787F}" presName="hierRoot3" presStyleCnt="0"/>
      <dgm:spPr/>
    </dgm:pt>
    <dgm:pt modelId="{599C0A97-F2AF-41B1-A53F-2012B9219546}" type="pres">
      <dgm:prSet presAssocID="{AE31DAFF-6373-4AFD-B697-259A0045787F}" presName="composite3" presStyleCnt="0"/>
      <dgm:spPr/>
    </dgm:pt>
    <dgm:pt modelId="{E3762623-DB88-413B-B9F1-43E4067D4227}" type="pres">
      <dgm:prSet presAssocID="{AE31DAFF-6373-4AFD-B697-259A0045787F}" presName="background3" presStyleLbl="node3" presStyleIdx="4" presStyleCnt="6"/>
      <dgm:spPr/>
    </dgm:pt>
    <dgm:pt modelId="{93C2099A-1FEE-4AAE-B976-95F7F4B8A97C}" type="pres">
      <dgm:prSet presAssocID="{AE31DAFF-6373-4AFD-B697-259A0045787F}" presName="text3" presStyleLbl="fgAcc3" presStyleIdx="4" presStyleCnt="6" custScaleX="204004" custScaleY="211694">
        <dgm:presLayoutVars>
          <dgm:chPref val="3"/>
        </dgm:presLayoutVars>
      </dgm:prSet>
      <dgm:spPr/>
    </dgm:pt>
    <dgm:pt modelId="{6B993193-4161-4AC6-A22D-826E5C2E8FBB}" type="pres">
      <dgm:prSet presAssocID="{AE31DAFF-6373-4AFD-B697-259A0045787F}" presName="hierChild4" presStyleCnt="0"/>
      <dgm:spPr/>
    </dgm:pt>
    <dgm:pt modelId="{47C2A2DF-50FE-4371-919A-1E2FE337DB12}" type="pres">
      <dgm:prSet presAssocID="{0653D7B7-8E1F-467F-997F-397F61A0DECF}" presName="Name17" presStyleLbl="parChTrans1D3" presStyleIdx="5" presStyleCnt="6"/>
      <dgm:spPr/>
    </dgm:pt>
    <dgm:pt modelId="{79A15B72-844C-4964-A827-794E5DE8FDEB}" type="pres">
      <dgm:prSet presAssocID="{FC5551A8-EA6E-4AD2-AF6C-4A7600C70930}" presName="hierRoot3" presStyleCnt="0"/>
      <dgm:spPr/>
    </dgm:pt>
    <dgm:pt modelId="{54584043-1301-4E3B-B328-CEBE01F46601}" type="pres">
      <dgm:prSet presAssocID="{FC5551A8-EA6E-4AD2-AF6C-4A7600C70930}" presName="composite3" presStyleCnt="0"/>
      <dgm:spPr/>
    </dgm:pt>
    <dgm:pt modelId="{4A646712-C726-4A13-8EDC-5610C4A76F4A}" type="pres">
      <dgm:prSet presAssocID="{FC5551A8-EA6E-4AD2-AF6C-4A7600C70930}" presName="background3" presStyleLbl="node3" presStyleIdx="5" presStyleCnt="6"/>
      <dgm:spPr/>
    </dgm:pt>
    <dgm:pt modelId="{F14E26CC-51E2-43CA-981A-CC83196C000F}" type="pres">
      <dgm:prSet presAssocID="{FC5551A8-EA6E-4AD2-AF6C-4A7600C70930}" presName="text3" presStyleLbl="fgAcc3" presStyleIdx="5" presStyleCnt="6" custScaleX="271652" custScaleY="211694">
        <dgm:presLayoutVars>
          <dgm:chPref val="3"/>
        </dgm:presLayoutVars>
      </dgm:prSet>
      <dgm:spPr/>
    </dgm:pt>
    <dgm:pt modelId="{F1CC822A-D0CC-488F-A93B-9DC389BE04AE}" type="pres">
      <dgm:prSet presAssocID="{FC5551A8-EA6E-4AD2-AF6C-4A7600C70930}" presName="hierChild4" presStyleCnt="0"/>
      <dgm:spPr/>
    </dgm:pt>
  </dgm:ptLst>
  <dgm:cxnLst>
    <dgm:cxn modelId="{78E6F103-3E7E-4489-9CE9-23D532A1D9D9}" type="presOf" srcId="{FC5551A8-EA6E-4AD2-AF6C-4A7600C70930}" destId="{F14E26CC-51E2-43CA-981A-CC83196C000F}" srcOrd="0" destOrd="0" presId="urn:microsoft.com/office/officeart/2005/8/layout/hierarchy1"/>
    <dgm:cxn modelId="{A8FF3421-67E8-47F7-AE6E-796FA9DB833A}" srcId="{8B5D5FBE-FBE9-4132-8D7F-5678DEB36E0F}" destId="{AE31DAFF-6373-4AFD-B697-259A0045787F}" srcOrd="2" destOrd="0" parTransId="{D4BDC177-F8EF-4A02-86C1-9231E62A9169}" sibTransId="{5BD764DF-AF34-4CE0-B507-21ED6EEE92A3}"/>
    <dgm:cxn modelId="{D43E8224-0851-46F4-84D9-A4CD825DA46B}" srcId="{866D76B2-840A-4616-8F20-7073946234D7}" destId="{3AC770AC-8F4F-4B04-8FA4-88BC0EE18310}" srcOrd="0" destOrd="0" parTransId="{3A210BF8-3F89-46C4-9C9E-744ACFB01E61}" sibTransId="{4BD814E5-201F-4AD8-9276-975B19963957}"/>
    <dgm:cxn modelId="{FB9EA126-B61B-42C4-8704-776B537F07F5}" type="presOf" srcId="{367EA999-95FB-4E3A-A685-1D1B5F4E379D}" destId="{12619E11-9EBE-4810-AEDA-2343159092AA}" srcOrd="0" destOrd="0" presId="urn:microsoft.com/office/officeart/2005/8/layout/hierarchy1"/>
    <dgm:cxn modelId="{0208A62A-669B-40FB-9671-B0F46F4B5AC8}" type="presOf" srcId="{2B6AC0E1-03D9-4CF5-9CDD-13706CA3F71B}" destId="{39BBD749-5672-46F1-973F-04CA0DB84C4A}" srcOrd="0" destOrd="0" presId="urn:microsoft.com/office/officeart/2005/8/layout/hierarchy1"/>
    <dgm:cxn modelId="{280CE02B-D5CC-4F47-A09B-569E116CC7E3}" srcId="{8B5D5FBE-FBE9-4132-8D7F-5678DEB36E0F}" destId="{6394D972-B8BD-4AD1-8420-11656AA3F868}" srcOrd="0" destOrd="0" parTransId="{21A30FE9-F21F-41B6-862F-6D3AD2557775}" sibTransId="{6F4AB5D6-D2F8-419C-815B-4E8679D1813A}"/>
    <dgm:cxn modelId="{90A2CD38-7CC9-41FE-86E6-0A74C9236B4C}" type="presOf" srcId="{0F2F161E-678F-481E-BCBA-E6EB461DA110}" destId="{91E6A82A-AE29-447B-8A85-E7A6DFE98F04}" srcOrd="0" destOrd="0" presId="urn:microsoft.com/office/officeart/2005/8/layout/hierarchy1"/>
    <dgm:cxn modelId="{471D033D-D0AC-4DF9-8A49-83FBDEDFEFC8}" srcId="{866D76B2-840A-4616-8F20-7073946234D7}" destId="{2A8BD15E-1C0E-4169-B297-6C9FDFC1D7E4}" srcOrd="1" destOrd="0" parTransId="{7157A0DB-5182-45A6-8974-0AC24781E82F}" sibTransId="{8A47DFBB-72D3-478A-AB3B-6824632FE299}"/>
    <dgm:cxn modelId="{AE700B5D-5F24-4CC6-BB54-058734B33129}" srcId="{0F2F161E-678F-481E-BCBA-E6EB461DA110}" destId="{1B442BEE-4907-4A3E-A6CA-36E205A0CBD4}" srcOrd="0" destOrd="0" parTransId="{71107A7A-4F19-483B-B0A1-43E2EAC2C034}" sibTransId="{0E69AA0D-24E7-4855-A30D-E73DF6031EF8}"/>
    <dgm:cxn modelId="{A4F74362-2282-466D-A2BA-02B37AB381BD}" type="presOf" srcId="{2A8BD15E-1C0E-4169-B297-6C9FDFC1D7E4}" destId="{A74FC5BD-291E-45F7-9062-458662E6BD3C}" srcOrd="0" destOrd="0" presId="urn:microsoft.com/office/officeart/2005/8/layout/hierarchy1"/>
    <dgm:cxn modelId="{962D9B42-7B2C-43C6-88CC-01EDEBC88B54}" srcId="{1B442BEE-4907-4A3E-A6CA-36E205A0CBD4}" destId="{8B5D5FBE-FBE9-4132-8D7F-5678DEB36E0F}" srcOrd="1" destOrd="0" parTransId="{B474D907-F6F2-4142-A668-F403143278A7}" sibTransId="{4F222436-9DE4-404C-92FC-13FA72822272}"/>
    <dgm:cxn modelId="{45A1C766-AA94-488D-9FCD-D1C694E9CE09}" type="presOf" srcId="{D4BDC177-F8EF-4A02-86C1-9231E62A9169}" destId="{051AFE17-A227-4565-AB2D-DC3E999461E7}" srcOrd="0" destOrd="0" presId="urn:microsoft.com/office/officeart/2005/8/layout/hierarchy1"/>
    <dgm:cxn modelId="{B60B2548-D5CC-47EC-8630-3F2EB5D53F73}" type="presOf" srcId="{1B442BEE-4907-4A3E-A6CA-36E205A0CBD4}" destId="{C5CA9032-3E1E-467B-83D5-AC65DF5B2D44}" srcOrd="0" destOrd="0" presId="urn:microsoft.com/office/officeart/2005/8/layout/hierarchy1"/>
    <dgm:cxn modelId="{CC34D44A-4D1E-458A-AC01-865B1902C227}" srcId="{1B442BEE-4907-4A3E-A6CA-36E205A0CBD4}" destId="{866D76B2-840A-4616-8F20-7073946234D7}" srcOrd="0" destOrd="0" parTransId="{367EA999-95FB-4E3A-A685-1D1B5F4E379D}" sibTransId="{3B1AF539-C145-4A7A-8680-FEF0B83DCA9C}"/>
    <dgm:cxn modelId="{185AA14B-AAD6-4235-8273-7CC5C9D009C9}" type="presOf" srcId="{3A210BF8-3F89-46C4-9C9E-744ACFB01E61}" destId="{C8561176-45BD-46D3-AA94-14C211EC9056}" srcOrd="0" destOrd="0" presId="urn:microsoft.com/office/officeart/2005/8/layout/hierarchy1"/>
    <dgm:cxn modelId="{58F3364F-B3B0-47CB-BC8C-C41C6A6776FA}" srcId="{8B5D5FBE-FBE9-4132-8D7F-5678DEB36E0F}" destId="{6496564C-E51D-45A3-B724-F590F91E9CC9}" srcOrd="1" destOrd="0" parTransId="{2B6AC0E1-03D9-4CF5-9CDD-13706CA3F71B}" sibTransId="{D7FB67AC-1E89-4FE8-B74B-11E34D9C77D3}"/>
    <dgm:cxn modelId="{980C2255-4942-4939-B26D-1E028C82A522}" type="presOf" srcId="{8B5D5FBE-FBE9-4132-8D7F-5678DEB36E0F}" destId="{D32ACA72-C170-4BD3-8960-802831A7016B}" srcOrd="0" destOrd="0" presId="urn:microsoft.com/office/officeart/2005/8/layout/hierarchy1"/>
    <dgm:cxn modelId="{208BB156-46CC-426F-94C3-D57C69634A17}" type="presOf" srcId="{AE31DAFF-6373-4AFD-B697-259A0045787F}" destId="{93C2099A-1FEE-4AAE-B976-95F7F4B8A97C}" srcOrd="0" destOrd="0" presId="urn:microsoft.com/office/officeart/2005/8/layout/hierarchy1"/>
    <dgm:cxn modelId="{5D9AC889-72F0-48CE-8DAD-5AA69E212051}" type="presOf" srcId="{B474D907-F6F2-4142-A668-F403143278A7}" destId="{49670DA9-355B-48F9-AB75-DD4577038EBF}" srcOrd="0" destOrd="0" presId="urn:microsoft.com/office/officeart/2005/8/layout/hierarchy1"/>
    <dgm:cxn modelId="{66BC5A9E-9506-40B1-A529-0B35A44F8C6B}" srcId="{8B5D5FBE-FBE9-4132-8D7F-5678DEB36E0F}" destId="{FC5551A8-EA6E-4AD2-AF6C-4A7600C70930}" srcOrd="3" destOrd="0" parTransId="{0653D7B7-8E1F-467F-997F-397F61A0DECF}" sibTransId="{45BA420C-D529-4022-939D-96B45C729633}"/>
    <dgm:cxn modelId="{45ECDAA6-5C22-4074-87B5-597BF650D356}" type="presOf" srcId="{21A30FE9-F21F-41B6-862F-6D3AD2557775}" destId="{89192A80-C147-43B9-BA78-B14FEFC90C0A}" srcOrd="0" destOrd="0" presId="urn:microsoft.com/office/officeart/2005/8/layout/hierarchy1"/>
    <dgm:cxn modelId="{CEB3B2A9-6007-4E17-ACDA-C18A10BE6434}" type="presOf" srcId="{866D76B2-840A-4616-8F20-7073946234D7}" destId="{6BF27D0C-7562-4EC1-A9F7-D9948F18757C}" srcOrd="0" destOrd="0" presId="urn:microsoft.com/office/officeart/2005/8/layout/hierarchy1"/>
    <dgm:cxn modelId="{AADB0ADB-6174-4723-94FA-70F4206CC880}" type="presOf" srcId="{6496564C-E51D-45A3-B724-F590F91E9CC9}" destId="{E8DA1507-86C8-4164-AD02-CF622E84871D}" srcOrd="0" destOrd="0" presId="urn:microsoft.com/office/officeart/2005/8/layout/hierarchy1"/>
    <dgm:cxn modelId="{099779DF-3C97-47AE-821A-6D55AAFFA567}" type="presOf" srcId="{0653D7B7-8E1F-467F-997F-397F61A0DECF}" destId="{47C2A2DF-50FE-4371-919A-1E2FE337DB12}" srcOrd="0" destOrd="0" presId="urn:microsoft.com/office/officeart/2005/8/layout/hierarchy1"/>
    <dgm:cxn modelId="{0F850DE8-89A4-4821-B5CF-94D8975D1E23}" type="presOf" srcId="{3AC770AC-8F4F-4B04-8FA4-88BC0EE18310}" destId="{7F5A6895-E6B8-4A6D-BD82-5D08C53B7C1D}" srcOrd="0" destOrd="0" presId="urn:microsoft.com/office/officeart/2005/8/layout/hierarchy1"/>
    <dgm:cxn modelId="{9FE6DEF2-C840-4728-AC82-7B57FAE1C549}" type="presOf" srcId="{6394D972-B8BD-4AD1-8420-11656AA3F868}" destId="{65046298-CA5C-4911-8D9D-9507875115D2}" srcOrd="0" destOrd="0" presId="urn:microsoft.com/office/officeart/2005/8/layout/hierarchy1"/>
    <dgm:cxn modelId="{8D1D94F4-AD91-4457-8E17-05A3628C35ED}" type="presOf" srcId="{7157A0DB-5182-45A6-8974-0AC24781E82F}" destId="{25629B80-D2D4-4BE1-BF63-F88FDEDC6A66}" srcOrd="0" destOrd="0" presId="urn:microsoft.com/office/officeart/2005/8/layout/hierarchy1"/>
    <dgm:cxn modelId="{E77FEA08-69A3-4C74-9F5E-0E354D6734B9}" type="presParOf" srcId="{91E6A82A-AE29-447B-8A85-E7A6DFE98F04}" destId="{CD0F224D-AC2F-4C2D-8A4E-7BFF48DDF8DD}" srcOrd="0" destOrd="0" presId="urn:microsoft.com/office/officeart/2005/8/layout/hierarchy1"/>
    <dgm:cxn modelId="{DF1B1176-565A-48DB-9920-DF270F36EC4C}" type="presParOf" srcId="{CD0F224D-AC2F-4C2D-8A4E-7BFF48DDF8DD}" destId="{86F385D6-5DF6-4779-98D7-EEB30B654612}" srcOrd="0" destOrd="0" presId="urn:microsoft.com/office/officeart/2005/8/layout/hierarchy1"/>
    <dgm:cxn modelId="{B8FF50F8-1AFD-4D3A-9B88-0E59CF6169B3}" type="presParOf" srcId="{86F385D6-5DF6-4779-98D7-EEB30B654612}" destId="{9424A87B-5857-4A38-8091-FC112D736CB8}" srcOrd="0" destOrd="0" presId="urn:microsoft.com/office/officeart/2005/8/layout/hierarchy1"/>
    <dgm:cxn modelId="{0DD1386F-8820-4C7F-AF44-323722FD30B0}" type="presParOf" srcId="{86F385D6-5DF6-4779-98D7-EEB30B654612}" destId="{C5CA9032-3E1E-467B-83D5-AC65DF5B2D44}" srcOrd="1" destOrd="0" presId="urn:microsoft.com/office/officeart/2005/8/layout/hierarchy1"/>
    <dgm:cxn modelId="{27E48C2A-BA39-4500-9CAE-88F475049C76}" type="presParOf" srcId="{CD0F224D-AC2F-4C2D-8A4E-7BFF48DDF8DD}" destId="{7521FC4C-055D-4371-99F7-E85F6EF36619}" srcOrd="1" destOrd="0" presId="urn:microsoft.com/office/officeart/2005/8/layout/hierarchy1"/>
    <dgm:cxn modelId="{DF1C0749-9D1B-496B-83FD-28CB000DF5D8}" type="presParOf" srcId="{7521FC4C-055D-4371-99F7-E85F6EF36619}" destId="{12619E11-9EBE-4810-AEDA-2343159092AA}" srcOrd="0" destOrd="0" presId="urn:microsoft.com/office/officeart/2005/8/layout/hierarchy1"/>
    <dgm:cxn modelId="{5C0C98E6-0EDF-4450-9828-337FDCD87525}" type="presParOf" srcId="{7521FC4C-055D-4371-99F7-E85F6EF36619}" destId="{FC5FD848-BD22-43BF-AFA3-FF4AE61323C0}" srcOrd="1" destOrd="0" presId="urn:microsoft.com/office/officeart/2005/8/layout/hierarchy1"/>
    <dgm:cxn modelId="{3CA437A1-5CD6-4FC0-9123-157FBD4E4592}" type="presParOf" srcId="{FC5FD848-BD22-43BF-AFA3-FF4AE61323C0}" destId="{B7E83B68-A910-4941-9033-76DC592A4703}" srcOrd="0" destOrd="0" presId="urn:microsoft.com/office/officeart/2005/8/layout/hierarchy1"/>
    <dgm:cxn modelId="{66CE879E-BBED-4FCE-BEED-1562818A8C9C}" type="presParOf" srcId="{B7E83B68-A910-4941-9033-76DC592A4703}" destId="{1F848DC1-49C7-457F-BB8B-B3DB7E2BE3A8}" srcOrd="0" destOrd="0" presId="urn:microsoft.com/office/officeart/2005/8/layout/hierarchy1"/>
    <dgm:cxn modelId="{A889BAEA-6877-431F-9930-5CC0754452AC}" type="presParOf" srcId="{B7E83B68-A910-4941-9033-76DC592A4703}" destId="{6BF27D0C-7562-4EC1-A9F7-D9948F18757C}" srcOrd="1" destOrd="0" presId="urn:microsoft.com/office/officeart/2005/8/layout/hierarchy1"/>
    <dgm:cxn modelId="{E54BB933-BA40-4622-820A-61D65F7F1CF8}" type="presParOf" srcId="{FC5FD848-BD22-43BF-AFA3-FF4AE61323C0}" destId="{7917794A-4461-4961-AD37-E1190879CD4D}" srcOrd="1" destOrd="0" presId="urn:microsoft.com/office/officeart/2005/8/layout/hierarchy1"/>
    <dgm:cxn modelId="{9FA7388B-5C49-4399-B271-729BEF996974}" type="presParOf" srcId="{7917794A-4461-4961-AD37-E1190879CD4D}" destId="{C8561176-45BD-46D3-AA94-14C211EC9056}" srcOrd="0" destOrd="0" presId="urn:microsoft.com/office/officeart/2005/8/layout/hierarchy1"/>
    <dgm:cxn modelId="{5961E7CA-CC70-470D-BD90-53F302F37EA0}" type="presParOf" srcId="{7917794A-4461-4961-AD37-E1190879CD4D}" destId="{93CB17DA-3CEE-438E-BF26-C4DF7456F54E}" srcOrd="1" destOrd="0" presId="urn:microsoft.com/office/officeart/2005/8/layout/hierarchy1"/>
    <dgm:cxn modelId="{C4E29890-19EC-4CF4-B0BC-5AD762D0E544}" type="presParOf" srcId="{93CB17DA-3CEE-438E-BF26-C4DF7456F54E}" destId="{E4B39CDC-F3A9-4CF7-BF7D-FCC112C03905}" srcOrd="0" destOrd="0" presId="urn:microsoft.com/office/officeart/2005/8/layout/hierarchy1"/>
    <dgm:cxn modelId="{0D289F05-D5B8-4F12-AA08-FF432045D56B}" type="presParOf" srcId="{E4B39CDC-F3A9-4CF7-BF7D-FCC112C03905}" destId="{0C74031B-8563-4704-BB65-2D7F7A64DECD}" srcOrd="0" destOrd="0" presId="urn:microsoft.com/office/officeart/2005/8/layout/hierarchy1"/>
    <dgm:cxn modelId="{4D64EF3D-0392-4233-A53C-D0ABA012D9CC}" type="presParOf" srcId="{E4B39CDC-F3A9-4CF7-BF7D-FCC112C03905}" destId="{7F5A6895-E6B8-4A6D-BD82-5D08C53B7C1D}" srcOrd="1" destOrd="0" presId="urn:microsoft.com/office/officeart/2005/8/layout/hierarchy1"/>
    <dgm:cxn modelId="{A358DE5F-3658-467C-9B0C-2A5F6E4B8A7A}" type="presParOf" srcId="{93CB17DA-3CEE-438E-BF26-C4DF7456F54E}" destId="{821FFBE3-BA2C-40E9-A779-A244E1104C53}" srcOrd="1" destOrd="0" presId="urn:microsoft.com/office/officeart/2005/8/layout/hierarchy1"/>
    <dgm:cxn modelId="{9CD2A716-7068-4098-92DF-C0F8BF3867F5}" type="presParOf" srcId="{7917794A-4461-4961-AD37-E1190879CD4D}" destId="{25629B80-D2D4-4BE1-BF63-F88FDEDC6A66}" srcOrd="2" destOrd="0" presId="urn:microsoft.com/office/officeart/2005/8/layout/hierarchy1"/>
    <dgm:cxn modelId="{EC0FCF85-6EBA-425E-8C8C-BE8F70FC3FBB}" type="presParOf" srcId="{7917794A-4461-4961-AD37-E1190879CD4D}" destId="{C9E4BA28-DF15-4105-905C-8DBF3649A4C9}" srcOrd="3" destOrd="0" presId="urn:microsoft.com/office/officeart/2005/8/layout/hierarchy1"/>
    <dgm:cxn modelId="{54F63F07-C462-4724-A61E-3DE2245254A7}" type="presParOf" srcId="{C9E4BA28-DF15-4105-905C-8DBF3649A4C9}" destId="{407F06AB-8C9E-4F87-A4D2-D1FB14FAD3D2}" srcOrd="0" destOrd="0" presId="urn:microsoft.com/office/officeart/2005/8/layout/hierarchy1"/>
    <dgm:cxn modelId="{D0571A3E-D239-4224-A384-F45598CBC9CB}" type="presParOf" srcId="{407F06AB-8C9E-4F87-A4D2-D1FB14FAD3D2}" destId="{E6D65413-33D2-4809-BDA1-8C5B82650411}" srcOrd="0" destOrd="0" presId="urn:microsoft.com/office/officeart/2005/8/layout/hierarchy1"/>
    <dgm:cxn modelId="{4E6991FB-773D-4B1E-81F2-05A1B2C455B3}" type="presParOf" srcId="{407F06AB-8C9E-4F87-A4D2-D1FB14FAD3D2}" destId="{A74FC5BD-291E-45F7-9062-458662E6BD3C}" srcOrd="1" destOrd="0" presId="urn:microsoft.com/office/officeart/2005/8/layout/hierarchy1"/>
    <dgm:cxn modelId="{F71C1B7F-E035-4567-9E28-8B1BEAED3320}" type="presParOf" srcId="{C9E4BA28-DF15-4105-905C-8DBF3649A4C9}" destId="{281D7789-F332-4DD3-A914-17C3246261DA}" srcOrd="1" destOrd="0" presId="urn:microsoft.com/office/officeart/2005/8/layout/hierarchy1"/>
    <dgm:cxn modelId="{E270F280-5FBF-46AA-A2E1-A3A4E4959C75}" type="presParOf" srcId="{7521FC4C-055D-4371-99F7-E85F6EF36619}" destId="{49670DA9-355B-48F9-AB75-DD4577038EBF}" srcOrd="2" destOrd="0" presId="urn:microsoft.com/office/officeart/2005/8/layout/hierarchy1"/>
    <dgm:cxn modelId="{4F7CB205-8A97-4390-AC86-1D2296EFB5C6}" type="presParOf" srcId="{7521FC4C-055D-4371-99F7-E85F6EF36619}" destId="{8683056F-A943-4DA7-AAE5-6BAADA8B6D35}" srcOrd="3" destOrd="0" presId="urn:microsoft.com/office/officeart/2005/8/layout/hierarchy1"/>
    <dgm:cxn modelId="{7C86D63D-A44B-4822-AD9F-055266F2BD41}" type="presParOf" srcId="{8683056F-A943-4DA7-AAE5-6BAADA8B6D35}" destId="{5405F3E6-CF16-4FBF-B478-AC043D7FD0EE}" srcOrd="0" destOrd="0" presId="urn:microsoft.com/office/officeart/2005/8/layout/hierarchy1"/>
    <dgm:cxn modelId="{C2514656-8DFE-4919-A249-A344E9C865D3}" type="presParOf" srcId="{5405F3E6-CF16-4FBF-B478-AC043D7FD0EE}" destId="{2F4936D9-563D-43C6-8424-DDC5459268C4}" srcOrd="0" destOrd="0" presId="urn:microsoft.com/office/officeart/2005/8/layout/hierarchy1"/>
    <dgm:cxn modelId="{0707A9E4-3B5B-43B2-9901-FF5EA35817EF}" type="presParOf" srcId="{5405F3E6-CF16-4FBF-B478-AC043D7FD0EE}" destId="{D32ACA72-C170-4BD3-8960-802831A7016B}" srcOrd="1" destOrd="0" presId="urn:microsoft.com/office/officeart/2005/8/layout/hierarchy1"/>
    <dgm:cxn modelId="{3863569C-8924-49CF-B484-C670E1FA292F}" type="presParOf" srcId="{8683056F-A943-4DA7-AAE5-6BAADA8B6D35}" destId="{5CC14641-F104-4163-BD75-43A77419BE38}" srcOrd="1" destOrd="0" presId="urn:microsoft.com/office/officeart/2005/8/layout/hierarchy1"/>
    <dgm:cxn modelId="{69500D2D-2914-4A4E-931D-34E332BD4910}" type="presParOf" srcId="{5CC14641-F104-4163-BD75-43A77419BE38}" destId="{89192A80-C147-43B9-BA78-B14FEFC90C0A}" srcOrd="0" destOrd="0" presId="urn:microsoft.com/office/officeart/2005/8/layout/hierarchy1"/>
    <dgm:cxn modelId="{267A3950-6101-4327-8286-AD38CA84CAE2}" type="presParOf" srcId="{5CC14641-F104-4163-BD75-43A77419BE38}" destId="{DB3827C0-B43D-4FAD-A791-9D4F423D5E05}" srcOrd="1" destOrd="0" presId="urn:microsoft.com/office/officeart/2005/8/layout/hierarchy1"/>
    <dgm:cxn modelId="{E79DD65F-A1BD-40AD-B0F4-203C182457C5}" type="presParOf" srcId="{DB3827C0-B43D-4FAD-A791-9D4F423D5E05}" destId="{6AF9EF81-2FA1-4EA9-A11C-0743EFF0867D}" srcOrd="0" destOrd="0" presId="urn:microsoft.com/office/officeart/2005/8/layout/hierarchy1"/>
    <dgm:cxn modelId="{3BBBF00B-EC7D-4CC5-84BF-C3EAA628CA42}" type="presParOf" srcId="{6AF9EF81-2FA1-4EA9-A11C-0743EFF0867D}" destId="{694D9561-2FF9-43E3-B389-377B369B6A58}" srcOrd="0" destOrd="0" presId="urn:microsoft.com/office/officeart/2005/8/layout/hierarchy1"/>
    <dgm:cxn modelId="{F2A5A1CB-7E6F-4347-B6D7-67EC89CA1934}" type="presParOf" srcId="{6AF9EF81-2FA1-4EA9-A11C-0743EFF0867D}" destId="{65046298-CA5C-4911-8D9D-9507875115D2}" srcOrd="1" destOrd="0" presId="urn:microsoft.com/office/officeart/2005/8/layout/hierarchy1"/>
    <dgm:cxn modelId="{0F4B273B-9844-4569-9C3B-C1590BC05B31}" type="presParOf" srcId="{DB3827C0-B43D-4FAD-A791-9D4F423D5E05}" destId="{BE019DE4-41E2-4623-8310-F26AC0D56FA6}" srcOrd="1" destOrd="0" presId="urn:microsoft.com/office/officeart/2005/8/layout/hierarchy1"/>
    <dgm:cxn modelId="{4A128DD8-FC98-40B7-BD38-D899F531F334}" type="presParOf" srcId="{5CC14641-F104-4163-BD75-43A77419BE38}" destId="{39BBD749-5672-46F1-973F-04CA0DB84C4A}" srcOrd="2" destOrd="0" presId="urn:microsoft.com/office/officeart/2005/8/layout/hierarchy1"/>
    <dgm:cxn modelId="{ADFCF5F2-45CD-4464-A006-6F855EA3D99E}" type="presParOf" srcId="{5CC14641-F104-4163-BD75-43A77419BE38}" destId="{553E86D5-98C5-4107-9774-19613C911595}" srcOrd="3" destOrd="0" presId="urn:microsoft.com/office/officeart/2005/8/layout/hierarchy1"/>
    <dgm:cxn modelId="{B2BFBB15-4A18-4ACC-8EB8-73CFAE16088E}" type="presParOf" srcId="{553E86D5-98C5-4107-9774-19613C911595}" destId="{FD232773-912E-443A-B197-DA1BA1CE402A}" srcOrd="0" destOrd="0" presId="urn:microsoft.com/office/officeart/2005/8/layout/hierarchy1"/>
    <dgm:cxn modelId="{62DEE024-987D-44DE-B3B2-4D9F3681C6DF}" type="presParOf" srcId="{FD232773-912E-443A-B197-DA1BA1CE402A}" destId="{DDABD7E1-119B-4743-892C-9C9A19D7905D}" srcOrd="0" destOrd="0" presId="urn:microsoft.com/office/officeart/2005/8/layout/hierarchy1"/>
    <dgm:cxn modelId="{41E09872-E041-41D5-830C-ED98EF26B144}" type="presParOf" srcId="{FD232773-912E-443A-B197-DA1BA1CE402A}" destId="{E8DA1507-86C8-4164-AD02-CF622E84871D}" srcOrd="1" destOrd="0" presId="urn:microsoft.com/office/officeart/2005/8/layout/hierarchy1"/>
    <dgm:cxn modelId="{ACA6113C-D9E9-4B44-942A-B5FA05623468}" type="presParOf" srcId="{553E86D5-98C5-4107-9774-19613C911595}" destId="{B2D15511-4BA6-4D94-826A-0A1D22D906D8}" srcOrd="1" destOrd="0" presId="urn:microsoft.com/office/officeart/2005/8/layout/hierarchy1"/>
    <dgm:cxn modelId="{1EEF77B7-829D-4CB7-B630-8C572586B32A}" type="presParOf" srcId="{5CC14641-F104-4163-BD75-43A77419BE38}" destId="{051AFE17-A227-4565-AB2D-DC3E999461E7}" srcOrd="4" destOrd="0" presId="urn:microsoft.com/office/officeart/2005/8/layout/hierarchy1"/>
    <dgm:cxn modelId="{F6F14657-3C2F-4032-83EC-04162A95C18F}" type="presParOf" srcId="{5CC14641-F104-4163-BD75-43A77419BE38}" destId="{E731C04D-C3F9-465B-A6B3-9952146C8A01}" srcOrd="5" destOrd="0" presId="urn:microsoft.com/office/officeart/2005/8/layout/hierarchy1"/>
    <dgm:cxn modelId="{D48F5789-0CE2-4C5C-A1DA-43FCDE5D365D}" type="presParOf" srcId="{E731C04D-C3F9-465B-A6B3-9952146C8A01}" destId="{599C0A97-F2AF-41B1-A53F-2012B9219546}" srcOrd="0" destOrd="0" presId="urn:microsoft.com/office/officeart/2005/8/layout/hierarchy1"/>
    <dgm:cxn modelId="{76127A38-30B3-4CC0-98D2-D71B237979D8}" type="presParOf" srcId="{599C0A97-F2AF-41B1-A53F-2012B9219546}" destId="{E3762623-DB88-413B-B9F1-43E4067D4227}" srcOrd="0" destOrd="0" presId="urn:microsoft.com/office/officeart/2005/8/layout/hierarchy1"/>
    <dgm:cxn modelId="{7D9A5097-4C0C-4F55-B4BE-1B6D5F05D194}" type="presParOf" srcId="{599C0A97-F2AF-41B1-A53F-2012B9219546}" destId="{93C2099A-1FEE-4AAE-B976-95F7F4B8A97C}" srcOrd="1" destOrd="0" presId="urn:microsoft.com/office/officeart/2005/8/layout/hierarchy1"/>
    <dgm:cxn modelId="{5691AC54-6EF8-411B-A72C-B6E0B3A7A86F}" type="presParOf" srcId="{E731C04D-C3F9-465B-A6B3-9952146C8A01}" destId="{6B993193-4161-4AC6-A22D-826E5C2E8FBB}" srcOrd="1" destOrd="0" presId="urn:microsoft.com/office/officeart/2005/8/layout/hierarchy1"/>
    <dgm:cxn modelId="{83BE54BC-BACE-4ED2-93DD-8C0ABE867534}" type="presParOf" srcId="{5CC14641-F104-4163-BD75-43A77419BE38}" destId="{47C2A2DF-50FE-4371-919A-1E2FE337DB12}" srcOrd="6" destOrd="0" presId="urn:microsoft.com/office/officeart/2005/8/layout/hierarchy1"/>
    <dgm:cxn modelId="{2408AECA-BF91-4A89-8893-FC2A4FD427C8}" type="presParOf" srcId="{5CC14641-F104-4163-BD75-43A77419BE38}" destId="{79A15B72-844C-4964-A827-794E5DE8FDEB}" srcOrd="7" destOrd="0" presId="urn:microsoft.com/office/officeart/2005/8/layout/hierarchy1"/>
    <dgm:cxn modelId="{DF71B3C8-CC88-486A-B155-093179827908}" type="presParOf" srcId="{79A15B72-844C-4964-A827-794E5DE8FDEB}" destId="{54584043-1301-4E3B-B328-CEBE01F46601}" srcOrd="0" destOrd="0" presId="urn:microsoft.com/office/officeart/2005/8/layout/hierarchy1"/>
    <dgm:cxn modelId="{E63F494C-D9DB-4320-882B-0D1A0125FCFF}" type="presParOf" srcId="{54584043-1301-4E3B-B328-CEBE01F46601}" destId="{4A646712-C726-4A13-8EDC-5610C4A76F4A}" srcOrd="0" destOrd="0" presId="urn:microsoft.com/office/officeart/2005/8/layout/hierarchy1"/>
    <dgm:cxn modelId="{28E1044B-B8D2-45EA-BEE8-1F24FA53B337}" type="presParOf" srcId="{54584043-1301-4E3B-B328-CEBE01F46601}" destId="{F14E26CC-51E2-43CA-981A-CC83196C000F}" srcOrd="1" destOrd="0" presId="urn:microsoft.com/office/officeart/2005/8/layout/hierarchy1"/>
    <dgm:cxn modelId="{6B1D2DD2-773F-449D-8746-360AAE482F79}" type="presParOf" srcId="{79A15B72-844C-4964-A827-794E5DE8FDEB}" destId="{F1CC822A-D0CC-488F-A93B-9DC389BE04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F0714-2C18-4645-B1D7-071AE8CC8F6D}">
      <dsp:nvSpPr>
        <dsp:cNvPr id="0" name=""/>
        <dsp:cNvSpPr/>
      </dsp:nvSpPr>
      <dsp:spPr>
        <a:xfrm>
          <a:off x="7699457" y="2614864"/>
          <a:ext cx="91440" cy="393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5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A0F36E-CE9F-4E14-9125-D6AE70732588}">
      <dsp:nvSpPr>
        <dsp:cNvPr id="0" name=""/>
        <dsp:cNvSpPr/>
      </dsp:nvSpPr>
      <dsp:spPr>
        <a:xfrm>
          <a:off x="4343400" y="1284141"/>
          <a:ext cx="3401777" cy="393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97"/>
              </a:lnTo>
              <a:lnTo>
                <a:pt x="3401777" y="196797"/>
              </a:lnTo>
              <a:lnTo>
                <a:pt x="3401777" y="393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D80ED-225C-422B-BFE6-7BC44BD0E446}">
      <dsp:nvSpPr>
        <dsp:cNvPr id="0" name=""/>
        <dsp:cNvSpPr/>
      </dsp:nvSpPr>
      <dsp:spPr>
        <a:xfrm>
          <a:off x="5431605" y="2614864"/>
          <a:ext cx="91440" cy="393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5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EA9EA-CFDE-443E-830E-78E2F3CEA433}">
      <dsp:nvSpPr>
        <dsp:cNvPr id="0" name=""/>
        <dsp:cNvSpPr/>
      </dsp:nvSpPr>
      <dsp:spPr>
        <a:xfrm>
          <a:off x="4343400" y="1284141"/>
          <a:ext cx="1133925" cy="393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797"/>
              </a:lnTo>
              <a:lnTo>
                <a:pt x="1133925" y="196797"/>
              </a:lnTo>
              <a:lnTo>
                <a:pt x="1133925" y="393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05310-6499-497F-98D9-933D86387F52}">
      <dsp:nvSpPr>
        <dsp:cNvPr id="0" name=""/>
        <dsp:cNvSpPr/>
      </dsp:nvSpPr>
      <dsp:spPr>
        <a:xfrm>
          <a:off x="3163754" y="2614864"/>
          <a:ext cx="91440" cy="393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5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C86AB-2582-4B71-BE54-BBBDB75DAEE3}">
      <dsp:nvSpPr>
        <dsp:cNvPr id="0" name=""/>
        <dsp:cNvSpPr/>
      </dsp:nvSpPr>
      <dsp:spPr>
        <a:xfrm>
          <a:off x="3209474" y="1284141"/>
          <a:ext cx="1133925" cy="393594"/>
        </a:xfrm>
        <a:custGeom>
          <a:avLst/>
          <a:gdLst/>
          <a:ahLst/>
          <a:cxnLst/>
          <a:rect l="0" t="0" r="0" b="0"/>
          <a:pathLst>
            <a:path>
              <a:moveTo>
                <a:pt x="1133925" y="0"/>
              </a:moveTo>
              <a:lnTo>
                <a:pt x="1133925" y="196797"/>
              </a:lnTo>
              <a:lnTo>
                <a:pt x="0" y="196797"/>
              </a:lnTo>
              <a:lnTo>
                <a:pt x="0" y="393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3A2DC-2271-4295-BB2A-DDDBD339FC3A}">
      <dsp:nvSpPr>
        <dsp:cNvPr id="0" name=""/>
        <dsp:cNvSpPr/>
      </dsp:nvSpPr>
      <dsp:spPr>
        <a:xfrm>
          <a:off x="895902" y="2614864"/>
          <a:ext cx="91440" cy="393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5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C0E1-AC89-4387-9B6B-AB8A42F61DEC}">
      <dsp:nvSpPr>
        <dsp:cNvPr id="0" name=""/>
        <dsp:cNvSpPr/>
      </dsp:nvSpPr>
      <dsp:spPr>
        <a:xfrm>
          <a:off x="941622" y="1284141"/>
          <a:ext cx="3401777" cy="393594"/>
        </a:xfrm>
        <a:custGeom>
          <a:avLst/>
          <a:gdLst/>
          <a:ahLst/>
          <a:cxnLst/>
          <a:rect l="0" t="0" r="0" b="0"/>
          <a:pathLst>
            <a:path>
              <a:moveTo>
                <a:pt x="3401777" y="0"/>
              </a:moveTo>
              <a:lnTo>
                <a:pt x="3401777" y="196797"/>
              </a:lnTo>
              <a:lnTo>
                <a:pt x="0" y="196797"/>
              </a:lnTo>
              <a:lnTo>
                <a:pt x="0" y="3935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4B3F7-A7ED-42F7-99D4-21EB3701334D}">
      <dsp:nvSpPr>
        <dsp:cNvPr id="0" name=""/>
        <dsp:cNvSpPr/>
      </dsp:nvSpPr>
      <dsp:spPr>
        <a:xfrm>
          <a:off x="3406271" y="347012"/>
          <a:ext cx="1874257" cy="937128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Earth’s systems</a:t>
          </a:r>
          <a:endParaRPr kumimoji="0" lang="en-US" sz="26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406271" y="347012"/>
        <a:ext cx="1874257" cy="937128"/>
      </dsp:txXfrm>
    </dsp:sp>
    <dsp:sp modelId="{D53ACEC0-BACF-46FF-B0C3-76AC0BDDC40C}">
      <dsp:nvSpPr>
        <dsp:cNvPr id="0" name=""/>
        <dsp:cNvSpPr/>
      </dsp:nvSpPr>
      <dsp:spPr>
        <a:xfrm>
          <a:off x="4493" y="1677735"/>
          <a:ext cx="1874257" cy="937128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Atmosphere</a:t>
          </a:r>
          <a:endParaRPr kumimoji="0" lang="en-US" sz="26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493" y="1677735"/>
        <a:ext cx="1874257" cy="937128"/>
      </dsp:txXfrm>
    </dsp:sp>
    <dsp:sp modelId="{6C2BACB5-F406-4B8D-A8C0-DA304428940F}">
      <dsp:nvSpPr>
        <dsp:cNvPr id="0" name=""/>
        <dsp:cNvSpPr/>
      </dsp:nvSpPr>
      <dsp:spPr>
        <a:xfrm>
          <a:off x="4493" y="3008458"/>
          <a:ext cx="1874257" cy="937128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Air/gases</a:t>
          </a:r>
          <a:endParaRPr kumimoji="0" lang="en-US" sz="26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493" y="3008458"/>
        <a:ext cx="1874257" cy="937128"/>
      </dsp:txXfrm>
    </dsp:sp>
    <dsp:sp modelId="{14A69825-10B2-4324-9232-EAFE1D1E0C88}">
      <dsp:nvSpPr>
        <dsp:cNvPr id="0" name=""/>
        <dsp:cNvSpPr/>
      </dsp:nvSpPr>
      <dsp:spPr>
        <a:xfrm>
          <a:off x="2272345" y="1677735"/>
          <a:ext cx="1874257" cy="937128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Hydrosphere</a:t>
          </a:r>
          <a:endParaRPr kumimoji="0" lang="en-US" sz="26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272345" y="1677735"/>
        <a:ext cx="1874257" cy="937128"/>
      </dsp:txXfrm>
    </dsp:sp>
    <dsp:sp modelId="{93CF5DE3-270E-4CDD-A8D2-461D802F2295}">
      <dsp:nvSpPr>
        <dsp:cNvPr id="0" name=""/>
        <dsp:cNvSpPr/>
      </dsp:nvSpPr>
      <dsp:spPr>
        <a:xfrm>
          <a:off x="2272345" y="3008458"/>
          <a:ext cx="1874257" cy="937128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water</a:t>
          </a:r>
          <a:endParaRPr kumimoji="0" lang="en-US" sz="26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272345" y="3008458"/>
        <a:ext cx="1874257" cy="937128"/>
      </dsp:txXfrm>
    </dsp:sp>
    <dsp:sp modelId="{DAC7FF2F-632D-4547-9FDC-BA0386E14B07}">
      <dsp:nvSpPr>
        <dsp:cNvPr id="0" name=""/>
        <dsp:cNvSpPr/>
      </dsp:nvSpPr>
      <dsp:spPr>
        <a:xfrm>
          <a:off x="4540197" y="1677735"/>
          <a:ext cx="1874257" cy="937128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Biosphere</a:t>
          </a:r>
          <a:endParaRPr kumimoji="0" lang="en-US" sz="26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540197" y="1677735"/>
        <a:ext cx="1874257" cy="937128"/>
      </dsp:txXfrm>
    </dsp:sp>
    <dsp:sp modelId="{253A9B7D-0EEA-4270-B7DC-10969EEC3748}">
      <dsp:nvSpPr>
        <dsp:cNvPr id="0" name=""/>
        <dsp:cNvSpPr/>
      </dsp:nvSpPr>
      <dsp:spPr>
        <a:xfrm>
          <a:off x="4540197" y="3008458"/>
          <a:ext cx="1874257" cy="937128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life</a:t>
          </a:r>
          <a:endParaRPr kumimoji="0" lang="en-US" sz="26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4540197" y="3008458"/>
        <a:ext cx="1874257" cy="937128"/>
      </dsp:txXfrm>
    </dsp:sp>
    <dsp:sp modelId="{40B0D0CB-3FCE-4C5B-826E-B8E13A7C8212}">
      <dsp:nvSpPr>
        <dsp:cNvPr id="0" name=""/>
        <dsp:cNvSpPr/>
      </dsp:nvSpPr>
      <dsp:spPr>
        <a:xfrm>
          <a:off x="6808048" y="1677735"/>
          <a:ext cx="1874257" cy="937128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Geosphere</a:t>
          </a:r>
          <a:endParaRPr kumimoji="0" lang="en-US" sz="26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6808048" y="1677735"/>
        <a:ext cx="1874257" cy="937128"/>
      </dsp:txXfrm>
    </dsp:sp>
    <dsp:sp modelId="{94B42ADD-33E5-4906-80CE-2FE0923A877A}">
      <dsp:nvSpPr>
        <dsp:cNvPr id="0" name=""/>
        <dsp:cNvSpPr/>
      </dsp:nvSpPr>
      <dsp:spPr>
        <a:xfrm>
          <a:off x="6808048" y="3008458"/>
          <a:ext cx="1874257" cy="937128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 land/rock</a:t>
          </a:r>
          <a:endParaRPr kumimoji="0" lang="en-US" sz="26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6808048" y="3008458"/>
        <a:ext cx="1874257" cy="937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2A2DF-50FE-4371-919A-1E2FE337DB12}">
      <dsp:nvSpPr>
        <dsp:cNvPr id="0" name=""/>
        <dsp:cNvSpPr/>
      </dsp:nvSpPr>
      <dsp:spPr>
        <a:xfrm>
          <a:off x="5762545" y="3792326"/>
          <a:ext cx="2232485" cy="191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90"/>
              </a:lnTo>
              <a:lnTo>
                <a:pt x="2232485" y="130390"/>
              </a:lnTo>
              <a:lnTo>
                <a:pt x="2232485" y="1913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AFE17-A227-4565-AB2D-DC3E999461E7}">
      <dsp:nvSpPr>
        <dsp:cNvPr id="0" name=""/>
        <dsp:cNvSpPr/>
      </dsp:nvSpPr>
      <dsp:spPr>
        <a:xfrm>
          <a:off x="5762545" y="3792326"/>
          <a:ext cx="521636" cy="191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90"/>
              </a:lnTo>
              <a:lnTo>
                <a:pt x="521636" y="130390"/>
              </a:lnTo>
              <a:lnTo>
                <a:pt x="521636" y="1913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BD749-5672-46F1-973F-04CA0DB84C4A}">
      <dsp:nvSpPr>
        <dsp:cNvPr id="0" name=""/>
        <dsp:cNvSpPr/>
      </dsp:nvSpPr>
      <dsp:spPr>
        <a:xfrm>
          <a:off x="4795858" y="3792326"/>
          <a:ext cx="966687" cy="191336"/>
        </a:xfrm>
        <a:custGeom>
          <a:avLst/>
          <a:gdLst/>
          <a:ahLst/>
          <a:cxnLst/>
          <a:rect l="0" t="0" r="0" b="0"/>
          <a:pathLst>
            <a:path>
              <a:moveTo>
                <a:pt x="966687" y="0"/>
              </a:moveTo>
              <a:lnTo>
                <a:pt x="966687" y="130390"/>
              </a:lnTo>
              <a:lnTo>
                <a:pt x="0" y="130390"/>
              </a:lnTo>
              <a:lnTo>
                <a:pt x="0" y="1913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92A80-C147-43B9-BA78-B14FEFC90C0A}">
      <dsp:nvSpPr>
        <dsp:cNvPr id="0" name=""/>
        <dsp:cNvSpPr/>
      </dsp:nvSpPr>
      <dsp:spPr>
        <a:xfrm>
          <a:off x="3307534" y="3792326"/>
          <a:ext cx="2455011" cy="191336"/>
        </a:xfrm>
        <a:custGeom>
          <a:avLst/>
          <a:gdLst/>
          <a:ahLst/>
          <a:cxnLst/>
          <a:rect l="0" t="0" r="0" b="0"/>
          <a:pathLst>
            <a:path>
              <a:moveTo>
                <a:pt x="2455011" y="0"/>
              </a:moveTo>
              <a:lnTo>
                <a:pt x="2455011" y="130390"/>
              </a:lnTo>
              <a:lnTo>
                <a:pt x="0" y="130390"/>
              </a:lnTo>
              <a:lnTo>
                <a:pt x="0" y="1913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70DA9-355B-48F9-AB75-DD4577038EBF}">
      <dsp:nvSpPr>
        <dsp:cNvPr id="0" name=""/>
        <dsp:cNvSpPr/>
      </dsp:nvSpPr>
      <dsp:spPr>
        <a:xfrm>
          <a:off x="3895980" y="2057708"/>
          <a:ext cx="1866564" cy="850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9296"/>
              </a:lnTo>
              <a:lnTo>
                <a:pt x="1866564" y="789296"/>
              </a:lnTo>
              <a:lnTo>
                <a:pt x="1866564" y="8502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29B80-D2D4-4BE1-BF63-F88FDEDC6A66}">
      <dsp:nvSpPr>
        <dsp:cNvPr id="0" name=""/>
        <dsp:cNvSpPr/>
      </dsp:nvSpPr>
      <dsp:spPr>
        <a:xfrm>
          <a:off x="1246521" y="3792326"/>
          <a:ext cx="677043" cy="191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90"/>
              </a:lnTo>
              <a:lnTo>
                <a:pt x="677043" y="130390"/>
              </a:lnTo>
              <a:lnTo>
                <a:pt x="677043" y="1913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61176-45BD-46D3-AA94-14C211EC9056}">
      <dsp:nvSpPr>
        <dsp:cNvPr id="0" name=""/>
        <dsp:cNvSpPr/>
      </dsp:nvSpPr>
      <dsp:spPr>
        <a:xfrm>
          <a:off x="606714" y="3792326"/>
          <a:ext cx="639807" cy="191336"/>
        </a:xfrm>
        <a:custGeom>
          <a:avLst/>
          <a:gdLst/>
          <a:ahLst/>
          <a:cxnLst/>
          <a:rect l="0" t="0" r="0" b="0"/>
          <a:pathLst>
            <a:path>
              <a:moveTo>
                <a:pt x="639807" y="0"/>
              </a:moveTo>
              <a:lnTo>
                <a:pt x="639807" y="130390"/>
              </a:lnTo>
              <a:lnTo>
                <a:pt x="0" y="130390"/>
              </a:lnTo>
              <a:lnTo>
                <a:pt x="0" y="1913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19E11-9EBE-4810-AEDA-2343159092AA}">
      <dsp:nvSpPr>
        <dsp:cNvPr id="0" name=""/>
        <dsp:cNvSpPr/>
      </dsp:nvSpPr>
      <dsp:spPr>
        <a:xfrm>
          <a:off x="1246521" y="2057708"/>
          <a:ext cx="2649459" cy="850242"/>
        </a:xfrm>
        <a:custGeom>
          <a:avLst/>
          <a:gdLst/>
          <a:ahLst/>
          <a:cxnLst/>
          <a:rect l="0" t="0" r="0" b="0"/>
          <a:pathLst>
            <a:path>
              <a:moveTo>
                <a:pt x="2649459" y="0"/>
              </a:moveTo>
              <a:lnTo>
                <a:pt x="2649459" y="789296"/>
              </a:lnTo>
              <a:lnTo>
                <a:pt x="0" y="789296"/>
              </a:lnTo>
              <a:lnTo>
                <a:pt x="0" y="8502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4A87B-5857-4A38-8091-FC112D736CB8}">
      <dsp:nvSpPr>
        <dsp:cNvPr id="0" name=""/>
        <dsp:cNvSpPr/>
      </dsp:nvSpPr>
      <dsp:spPr>
        <a:xfrm>
          <a:off x="2212886" y="1144979"/>
          <a:ext cx="3366189" cy="9127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A9032-3E1E-467B-83D5-AC65DF5B2D44}">
      <dsp:nvSpPr>
        <dsp:cNvPr id="0" name=""/>
        <dsp:cNvSpPr/>
      </dsp:nvSpPr>
      <dsp:spPr>
        <a:xfrm>
          <a:off x="2285985" y="1214423"/>
          <a:ext cx="3366189" cy="912729"/>
        </a:xfrm>
        <a:prstGeom prst="roundRect">
          <a:avLst>
            <a:gd name="adj" fmla="val 10000"/>
          </a:avLst>
        </a:prstGeom>
        <a:solidFill>
          <a:schemeClr val="accent5">
            <a:lumMod val="9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b="1" kern="1200" dirty="0" err="1"/>
            <a:t>Hydrosphere</a:t>
          </a:r>
          <a:endParaRPr lang="es-ES" sz="3600" b="1" kern="1200" dirty="0"/>
        </a:p>
      </dsp:txBody>
      <dsp:txXfrm>
        <a:off x="2312718" y="1241156"/>
        <a:ext cx="3312723" cy="859263"/>
      </dsp:txXfrm>
    </dsp:sp>
    <dsp:sp modelId="{1F848DC1-49C7-457F-BB8B-B3DB7E2BE3A8}">
      <dsp:nvSpPr>
        <dsp:cNvPr id="0" name=""/>
        <dsp:cNvSpPr/>
      </dsp:nvSpPr>
      <dsp:spPr>
        <a:xfrm>
          <a:off x="575458" y="2907950"/>
          <a:ext cx="1342125" cy="8843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F27D0C-7562-4EC1-A9F7-D9948F18757C}">
      <dsp:nvSpPr>
        <dsp:cNvPr id="0" name=""/>
        <dsp:cNvSpPr/>
      </dsp:nvSpPr>
      <dsp:spPr>
        <a:xfrm>
          <a:off x="648557" y="2977394"/>
          <a:ext cx="1342125" cy="884375"/>
        </a:xfrm>
        <a:prstGeom prst="roundRect">
          <a:avLst>
            <a:gd name="adj" fmla="val 10000"/>
          </a:avLst>
        </a:prstGeom>
        <a:solidFill>
          <a:schemeClr val="accent5">
            <a:lumMod val="90000"/>
            <a:alpha val="9000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 err="1"/>
            <a:t>Oceanic</a:t>
          </a:r>
          <a:r>
            <a:rPr lang="es-ES" sz="2000" b="1" kern="1200" dirty="0"/>
            <a:t> </a:t>
          </a:r>
          <a:r>
            <a:rPr lang="es-ES" sz="2000" b="1" kern="1200" dirty="0" err="1"/>
            <a:t>waters</a:t>
          </a:r>
          <a:endParaRPr lang="es-ES" sz="2000" b="1" kern="1200" dirty="0"/>
        </a:p>
      </dsp:txBody>
      <dsp:txXfrm>
        <a:off x="674459" y="3003296"/>
        <a:ext cx="1290321" cy="832571"/>
      </dsp:txXfrm>
    </dsp:sp>
    <dsp:sp modelId="{0C74031B-8563-4704-BB65-2D7F7A64DECD}">
      <dsp:nvSpPr>
        <dsp:cNvPr id="0" name=""/>
        <dsp:cNvSpPr/>
      </dsp:nvSpPr>
      <dsp:spPr>
        <a:xfrm>
          <a:off x="2769" y="3983663"/>
          <a:ext cx="1207889" cy="8843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A6895-E6B8-4A6D-BD82-5D08C53B7C1D}">
      <dsp:nvSpPr>
        <dsp:cNvPr id="0" name=""/>
        <dsp:cNvSpPr/>
      </dsp:nvSpPr>
      <dsp:spPr>
        <a:xfrm>
          <a:off x="75868" y="4053107"/>
          <a:ext cx="1207889" cy="884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Oceans</a:t>
          </a:r>
          <a:endParaRPr lang="es-ES" sz="1800" b="1" kern="1200" dirty="0"/>
        </a:p>
      </dsp:txBody>
      <dsp:txXfrm>
        <a:off x="101770" y="4079009"/>
        <a:ext cx="1156085" cy="832571"/>
      </dsp:txXfrm>
    </dsp:sp>
    <dsp:sp modelId="{E6D65413-33D2-4809-BDA1-8C5B82650411}">
      <dsp:nvSpPr>
        <dsp:cNvPr id="0" name=""/>
        <dsp:cNvSpPr/>
      </dsp:nvSpPr>
      <dsp:spPr>
        <a:xfrm>
          <a:off x="1356857" y="3983663"/>
          <a:ext cx="1133416" cy="8843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FC5BD-291E-45F7-9062-458662E6BD3C}">
      <dsp:nvSpPr>
        <dsp:cNvPr id="0" name=""/>
        <dsp:cNvSpPr/>
      </dsp:nvSpPr>
      <dsp:spPr>
        <a:xfrm>
          <a:off x="1429956" y="4053107"/>
          <a:ext cx="1133416" cy="884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Seas</a:t>
          </a:r>
        </a:p>
      </dsp:txBody>
      <dsp:txXfrm>
        <a:off x="1455858" y="4079009"/>
        <a:ext cx="1081612" cy="832571"/>
      </dsp:txXfrm>
    </dsp:sp>
    <dsp:sp modelId="{2F4936D9-563D-43C6-8424-DDC5459268C4}">
      <dsp:nvSpPr>
        <dsp:cNvPr id="0" name=""/>
        <dsp:cNvSpPr/>
      </dsp:nvSpPr>
      <dsp:spPr>
        <a:xfrm>
          <a:off x="4468679" y="2907950"/>
          <a:ext cx="2587732" cy="8843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ACA72-C170-4BD3-8960-802831A7016B}">
      <dsp:nvSpPr>
        <dsp:cNvPr id="0" name=""/>
        <dsp:cNvSpPr/>
      </dsp:nvSpPr>
      <dsp:spPr>
        <a:xfrm>
          <a:off x="4541778" y="2977394"/>
          <a:ext cx="2587732" cy="884375"/>
        </a:xfrm>
        <a:prstGeom prst="roundRect">
          <a:avLst>
            <a:gd name="adj" fmla="val 10000"/>
          </a:avLst>
        </a:prstGeom>
        <a:solidFill>
          <a:schemeClr val="accent5">
            <a:lumMod val="90000"/>
            <a:alpha val="9000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Continental </a:t>
          </a:r>
          <a:r>
            <a:rPr lang="es-ES" sz="2000" b="1" kern="1200" dirty="0" err="1"/>
            <a:t>waters</a:t>
          </a:r>
          <a:endParaRPr lang="es-ES" sz="2000" b="1" kern="1200" dirty="0"/>
        </a:p>
      </dsp:txBody>
      <dsp:txXfrm>
        <a:off x="4567680" y="3003296"/>
        <a:ext cx="2535928" cy="832571"/>
      </dsp:txXfrm>
    </dsp:sp>
    <dsp:sp modelId="{694D9561-2FF9-43E3-B389-377B369B6A58}">
      <dsp:nvSpPr>
        <dsp:cNvPr id="0" name=""/>
        <dsp:cNvSpPr/>
      </dsp:nvSpPr>
      <dsp:spPr>
        <a:xfrm>
          <a:off x="2636471" y="3983663"/>
          <a:ext cx="1342125" cy="8843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46298-CA5C-4911-8D9D-9507875115D2}">
      <dsp:nvSpPr>
        <dsp:cNvPr id="0" name=""/>
        <dsp:cNvSpPr/>
      </dsp:nvSpPr>
      <dsp:spPr>
        <a:xfrm>
          <a:off x="2709570" y="4053107"/>
          <a:ext cx="1342125" cy="884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Rivers</a:t>
          </a:r>
          <a:endParaRPr lang="es-ES" sz="1800" b="1" kern="1200" dirty="0"/>
        </a:p>
      </dsp:txBody>
      <dsp:txXfrm>
        <a:off x="2735472" y="4079009"/>
        <a:ext cx="1290321" cy="832571"/>
      </dsp:txXfrm>
    </dsp:sp>
    <dsp:sp modelId="{DDABD7E1-119B-4743-892C-9C9A19D7905D}">
      <dsp:nvSpPr>
        <dsp:cNvPr id="0" name=""/>
        <dsp:cNvSpPr/>
      </dsp:nvSpPr>
      <dsp:spPr>
        <a:xfrm>
          <a:off x="4124795" y="3983663"/>
          <a:ext cx="1342125" cy="8843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A1507-86C8-4164-AD02-CF622E84871D}">
      <dsp:nvSpPr>
        <dsp:cNvPr id="0" name=""/>
        <dsp:cNvSpPr/>
      </dsp:nvSpPr>
      <dsp:spPr>
        <a:xfrm>
          <a:off x="4197894" y="4053107"/>
          <a:ext cx="1342125" cy="884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Lakes</a:t>
          </a:r>
          <a:endParaRPr lang="es-ES" sz="1800" b="1" kern="1200" dirty="0"/>
        </a:p>
      </dsp:txBody>
      <dsp:txXfrm>
        <a:off x="4223796" y="4079009"/>
        <a:ext cx="1290321" cy="832571"/>
      </dsp:txXfrm>
    </dsp:sp>
    <dsp:sp modelId="{E3762623-DB88-413B-B9F1-43E4067D4227}">
      <dsp:nvSpPr>
        <dsp:cNvPr id="0" name=""/>
        <dsp:cNvSpPr/>
      </dsp:nvSpPr>
      <dsp:spPr>
        <a:xfrm>
          <a:off x="5613119" y="3983663"/>
          <a:ext cx="1342125" cy="8843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C2099A-1FEE-4AAE-B976-95F7F4B8A97C}">
      <dsp:nvSpPr>
        <dsp:cNvPr id="0" name=""/>
        <dsp:cNvSpPr/>
      </dsp:nvSpPr>
      <dsp:spPr>
        <a:xfrm>
          <a:off x="5686218" y="4053107"/>
          <a:ext cx="1342125" cy="884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Icebergs</a:t>
          </a:r>
        </a:p>
      </dsp:txBody>
      <dsp:txXfrm>
        <a:off x="5712120" y="4079009"/>
        <a:ext cx="1290321" cy="832571"/>
      </dsp:txXfrm>
    </dsp:sp>
    <dsp:sp modelId="{4A646712-C726-4A13-8EDC-5610C4A76F4A}">
      <dsp:nvSpPr>
        <dsp:cNvPr id="0" name=""/>
        <dsp:cNvSpPr/>
      </dsp:nvSpPr>
      <dsp:spPr>
        <a:xfrm>
          <a:off x="7101443" y="3983663"/>
          <a:ext cx="1787176" cy="8843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E26CC-51E2-43CA-981A-CC83196C000F}">
      <dsp:nvSpPr>
        <dsp:cNvPr id="0" name=""/>
        <dsp:cNvSpPr/>
      </dsp:nvSpPr>
      <dsp:spPr>
        <a:xfrm>
          <a:off x="7174542" y="4053107"/>
          <a:ext cx="1787176" cy="8843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Underground</a:t>
          </a:r>
          <a:r>
            <a:rPr lang="es-ES" sz="1800" b="1" kern="1200" dirty="0"/>
            <a:t> </a:t>
          </a:r>
          <a:r>
            <a:rPr lang="es-ES" sz="1800" b="1" kern="1200" dirty="0" err="1"/>
            <a:t>water</a:t>
          </a:r>
          <a:endParaRPr lang="es-ES" sz="1800" b="1" kern="1200" dirty="0"/>
        </a:p>
      </dsp:txBody>
      <dsp:txXfrm>
        <a:off x="7200444" y="4079009"/>
        <a:ext cx="1735372" cy="832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E7804-9B9C-4536-9C26-BA750272F606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3A89-3157-4B80-BA73-6969190BE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45269-3D64-4301-948D-DA4C6CC1AF5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45269-3D64-4301-948D-DA4C6CC1AF5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45269-3D64-4301-948D-DA4C6CC1AF53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45269-3D64-4301-948D-DA4C6CC1AF53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45269-3D64-4301-948D-DA4C6CC1AF53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F45269-3D64-4301-948D-DA4C6CC1AF53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5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26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0951C48-DC85-4C19-A6A2-7CDA5867C1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343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7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8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3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1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2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3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18692-B617-46CA-BC29-550666A93DAF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7AFA3-A9AF-4874-89F2-88E4C1120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ows.ucar.edu/tour/link=/earth_science/images/thermo_big_jpg_image.html&amp;edu=ele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Layers of Earth</a:t>
            </a:r>
          </a:p>
        </p:txBody>
      </p:sp>
    </p:spTree>
    <p:extLst>
      <p:ext uri="{BB962C8B-B14F-4D97-AF65-F5344CB8AC3E}">
        <p14:creationId xmlns:p14="http://schemas.microsoft.com/office/powerpoint/2010/main" val="487052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66800" y="32982"/>
            <a:ext cx="7543800" cy="1295400"/>
          </a:xfrm>
        </p:spPr>
        <p:txBody>
          <a:bodyPr/>
          <a:lstStyle/>
          <a:p>
            <a:r>
              <a:rPr lang="en-US" sz="2800" dirty="0"/>
              <a:t>Composition of </a:t>
            </a:r>
            <a:br>
              <a:rPr lang="en-US" sz="2800" dirty="0"/>
            </a:br>
            <a:r>
              <a:rPr lang="en-US" sz="2800" dirty="0"/>
              <a:t>Earth’s atmosphere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-38669" y="1447800"/>
            <a:ext cx="4953000" cy="5791200"/>
          </a:xfrm>
        </p:spPr>
        <p:txBody>
          <a:bodyPr>
            <a:normAutofit/>
          </a:bodyPr>
          <a:lstStyle/>
          <a:p>
            <a:pPr marL="914400" lvl="2" indent="0">
              <a:lnSpc>
                <a:spcPct val="90000"/>
              </a:lnSpc>
              <a:buNone/>
            </a:pPr>
            <a:r>
              <a:rPr lang="en-US" u="sng" dirty="0"/>
              <a:t>Thermosphere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80-500 km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Temperatures increase up to 1,700°C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Filters out x-rays and gamma rays from the sun. 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The space shuttle orbits in the thermosphere of the Earth.</a:t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155652" name="Picture 4" descr="fig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000"/>
            <a:ext cx="42672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654" name="Picture 6" descr="thermo_sm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0"/>
            <a:ext cx="4343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20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Exosphere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last layer of the atmosphere</a:t>
            </a:r>
          </a:p>
          <a:p>
            <a:r>
              <a:rPr lang="en-US" dirty="0"/>
              <a:t>Difficult to tell where it stops and space begins</a:t>
            </a:r>
          </a:p>
          <a:p>
            <a:r>
              <a:rPr lang="en-US" dirty="0"/>
              <a:t>Very few atoms in this layer of the atmosphere</a:t>
            </a:r>
          </a:p>
        </p:txBody>
      </p:sp>
    </p:spTree>
    <p:extLst>
      <p:ext uri="{BB962C8B-B14F-4D97-AF65-F5344CB8AC3E}">
        <p14:creationId xmlns:p14="http://schemas.microsoft.com/office/powerpoint/2010/main" val="2037069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Ionosphere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mesosphere and thermosphere is a layer of electrically charged particles. This layer allows radio waves to travel across the country to another city.</a:t>
            </a:r>
          </a:p>
          <a:p>
            <a:r>
              <a:rPr lang="en-US" dirty="0"/>
              <a:t>The region beyond the ionosphere is known as the exosphere.</a:t>
            </a:r>
          </a:p>
        </p:txBody>
      </p:sp>
    </p:spTree>
    <p:extLst>
      <p:ext uri="{BB962C8B-B14F-4D97-AF65-F5344CB8AC3E}">
        <p14:creationId xmlns:p14="http://schemas.microsoft.com/office/powerpoint/2010/main" val="2221528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"/>
            <a:ext cx="60198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615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57224" y="1143000"/>
            <a:ext cx="6643734" cy="485778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Hydrosphere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52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214290"/>
            <a:ext cx="1285884" cy="1285884"/>
          </a:xfrm>
          <a:prstGeom prst="rect">
            <a:avLst/>
          </a:prstGeom>
        </p:spPr>
      </p:pic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232673"/>
              </p:ext>
            </p:extLst>
          </p:nvPr>
        </p:nvGraphicFramePr>
        <p:xfrm>
          <a:off x="0" y="40432"/>
          <a:ext cx="896448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99368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488" y="214290"/>
            <a:ext cx="303480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err="1">
                <a:latin typeface="+mn-lt"/>
                <a:cs typeface="Times New Roman" pitchFamily="18" charset="0"/>
              </a:rPr>
              <a:t>Cryosphere</a:t>
            </a:r>
            <a:endParaRPr lang="en-US" sz="28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1071546"/>
            <a:ext cx="61436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CA" sz="2800" b="1" dirty="0">
                <a:latin typeface="Times New Roman" pitchFamily="18" charset="0"/>
                <a:cs typeface="Times New Roman" pitchFamily="18" charset="0"/>
              </a:rPr>
              <a:t>Sea ice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800" b="1" dirty="0">
                <a:latin typeface="Times New Roman" pitchFamily="18" charset="0"/>
                <a:cs typeface="Times New Roman" pitchFamily="18" charset="0"/>
              </a:rPr>
              <a:t>Lake ice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800" b="1" dirty="0">
                <a:latin typeface="Times New Roman" pitchFamily="18" charset="0"/>
                <a:cs typeface="Times New Roman" pitchFamily="18" charset="0"/>
              </a:rPr>
              <a:t>River ice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800" b="1" dirty="0">
                <a:latin typeface="Times New Roman" pitchFamily="18" charset="0"/>
                <a:cs typeface="Times New Roman" pitchFamily="18" charset="0"/>
              </a:rPr>
              <a:t>Snow cover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800" b="1" dirty="0">
                <a:latin typeface="Times New Roman" pitchFamily="18" charset="0"/>
                <a:cs typeface="Times New Roman" pitchFamily="18" charset="0"/>
              </a:rPr>
              <a:t>Glaciers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800" b="1" dirty="0">
                <a:latin typeface="Times New Roman" pitchFamily="18" charset="0"/>
                <a:cs typeface="Times New Roman" pitchFamily="18" charset="0"/>
              </a:rPr>
              <a:t>Ice caps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800" b="1" dirty="0">
                <a:latin typeface="Times New Roman" pitchFamily="18" charset="0"/>
                <a:cs typeface="Times New Roman" pitchFamily="18" charset="0"/>
              </a:rPr>
              <a:t> Ice sheet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CA" sz="2800" b="1" dirty="0">
                <a:latin typeface="Times New Roman" pitchFamily="18" charset="0"/>
                <a:cs typeface="Times New Roman" pitchFamily="18" charset="0"/>
              </a:rPr>
              <a:t>Frozen ground </a:t>
            </a:r>
            <a:endParaRPr lang="en-US" sz="2800" b="1" dirty="0"/>
          </a:p>
        </p:txBody>
      </p:sp>
      <p:pic>
        <p:nvPicPr>
          <p:cNvPr id="8" name="Picture 7" descr="138976main_cryo_topper_imag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1142984"/>
            <a:ext cx="3643338" cy="329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105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214290"/>
            <a:ext cx="1285884" cy="12858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28794" y="214290"/>
            <a:ext cx="5572164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/>
              <a:t>THE EARTH’SHYDROSPHERE</a:t>
            </a:r>
            <a:r>
              <a:rPr lang="en-US" sz="2400" b="1" dirty="0"/>
              <a:t>:</a:t>
            </a:r>
            <a:br>
              <a:rPr lang="en-US" sz="2400" b="1" dirty="0"/>
            </a:br>
            <a:r>
              <a:rPr lang="en-US" sz="2000" b="1" dirty="0"/>
              <a:t>Distribution of Water on Earth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929058" y="1571612"/>
            <a:ext cx="1454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Volume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15074" y="1571612"/>
            <a:ext cx="25908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Percent of Total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857224" y="2214554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785786" y="2143116"/>
            <a:ext cx="7848600" cy="4191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2813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OCEANS	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	  1,350 x 10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97.2</a:t>
            </a:r>
          </a:p>
          <a:p>
            <a:pPr marL="0" marR="0" lvl="0" indent="0" algn="l" defTabSz="912813" rtl="0" eaLnBrk="0" fontAlgn="base" latinLnBrk="0" hangingPunct="0">
              <a:lnSpc>
                <a:spcPct val="4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2813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CRYOSPHERE	                     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29 x 10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  2.1</a:t>
            </a:r>
          </a:p>
          <a:p>
            <a:pPr marL="0" marR="0" lvl="0" indent="0" algn="l" defTabSz="912813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(Glaciers &amp; Polar Ice)</a:t>
            </a:r>
          </a:p>
          <a:p>
            <a:pPr marL="0" marR="0" lvl="0" indent="0" algn="l" defTabSz="912813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UNDERGROUND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       8.4 x 10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15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  0.6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2813" rtl="0" eaLnBrk="0" fontAlgn="base" latinLnBrk="0" hangingPunct="0">
              <a:lnSpc>
                <a:spcPct val="7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(Aquifers)</a:t>
            </a:r>
          </a:p>
          <a:p>
            <a:pPr marL="0" marR="0" lvl="0" indent="0" algn="l" defTabSz="912813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LAKES &amp; RIVERS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       0.2 x 10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	  0.01</a:t>
            </a:r>
          </a:p>
          <a:p>
            <a:pPr marL="0" marR="0" lvl="0" indent="0" algn="l" defTabSz="912813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ATMOSPHERE	                     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0.013 x 10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  	  0.001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2813" rtl="0" eaLnBrk="0" fontAlgn="base" latinLnBrk="0" hangingPunct="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BIOSPHERE		       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0.0006 x 10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         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4 x 10</a:t>
            </a:r>
            <a:r>
              <a:rPr kumimoji="0" lang="en-US" sz="2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-5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2813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46484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2813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en-US" sz="2500" b="1" i="0" u="none" strike="noStrike" kern="0" cap="none" spc="0" normalizeH="0" baseline="0" noProof="0" dirty="0">
              <a:ln>
                <a:noFill/>
              </a:ln>
              <a:solidFill>
                <a:srgbClr val="46484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412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214290"/>
            <a:ext cx="1285884" cy="1285884"/>
          </a:xfrm>
          <a:prstGeom prst="rect">
            <a:avLst/>
          </a:prstGeom>
        </p:spPr>
      </p:pic>
      <p:pic>
        <p:nvPicPr>
          <p:cNvPr id="4" name="Picture 4" descr="WaterDist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857232"/>
            <a:ext cx="7143800" cy="535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28728" y="285728"/>
            <a:ext cx="5572164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endParaRPr lang="en-US" sz="2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28728" y="285728"/>
            <a:ext cx="5457836" cy="47151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9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Distribution of Water on Earth</a:t>
            </a:r>
          </a:p>
        </p:txBody>
      </p:sp>
    </p:spTree>
    <p:extLst>
      <p:ext uri="{BB962C8B-B14F-4D97-AF65-F5344CB8AC3E}">
        <p14:creationId xmlns:p14="http://schemas.microsoft.com/office/powerpoint/2010/main" val="282943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214290"/>
            <a:ext cx="1285884" cy="128588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2143108" y="0"/>
            <a:ext cx="4929222" cy="17145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Water cycle </a:t>
            </a:r>
          </a:p>
        </p:txBody>
      </p:sp>
      <p:pic>
        <p:nvPicPr>
          <p:cNvPr id="6" name="Picture 5" descr="water cycle_NP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1285860"/>
            <a:ext cx="8215370" cy="525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72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228600"/>
            <a:ext cx="7543800" cy="1295400"/>
          </a:xfrm>
        </p:spPr>
        <p:txBody>
          <a:bodyPr/>
          <a:lstStyle/>
          <a:p>
            <a:r>
              <a:rPr lang="en-US" dirty="0"/>
              <a:t>Composition of Earth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84746"/>
            <a:ext cx="6400800" cy="685800"/>
          </a:xfrm>
        </p:spPr>
        <p:txBody>
          <a:bodyPr/>
          <a:lstStyle/>
          <a:p>
            <a:r>
              <a:rPr lang="en-US" sz="2600" dirty="0"/>
              <a:t>Earth Has 4 main systems that interact:</a:t>
            </a:r>
          </a:p>
          <a:p>
            <a:pPr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98573111"/>
              </p:ext>
            </p:extLst>
          </p:nvPr>
        </p:nvGraphicFramePr>
        <p:xfrm>
          <a:off x="228600" y="1447800"/>
          <a:ext cx="8686800" cy="429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87841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Biosphere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Producers </a:t>
            </a:r>
          </a:p>
          <a:p>
            <a:r>
              <a:rPr lang="en-US" dirty="0"/>
              <a:t>Consumers </a:t>
            </a:r>
          </a:p>
          <a:p>
            <a:r>
              <a:rPr lang="en-US" dirty="0"/>
              <a:t>Decomposers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11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6"/>
          <p:cNvPicPr>
            <a:picLocks/>
          </p:cNvPicPr>
          <p:nvPr/>
        </p:nvPicPr>
        <p:blipFill>
          <a:blip r:embed="rId2"/>
          <a:srcRect l="341" r="341"/>
          <a:stretch>
            <a:fillRect/>
          </a:stretch>
        </p:blipFill>
        <p:spPr bwMode="auto">
          <a:xfrm>
            <a:off x="785786" y="285728"/>
            <a:ext cx="81534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128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924800" cy="1371600"/>
          </a:xfrm>
        </p:spPr>
        <p:txBody>
          <a:bodyPr/>
          <a:lstStyle/>
          <a:p>
            <a:r>
              <a:rPr lang="en-US" sz="3000" dirty="0"/>
              <a:t>The Atmosphere– layer of gas that surrounds Earth more commonly known as “air”.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9575" name="Picture 7" descr="earthlim.gif (81598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52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81000"/>
            <a:ext cx="7543800" cy="1295400"/>
          </a:xfrm>
        </p:spPr>
        <p:txBody>
          <a:bodyPr/>
          <a:lstStyle/>
          <a:p>
            <a:r>
              <a:rPr lang="en-US"/>
              <a:t>Composition of Earth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14785" y="1066800"/>
            <a:ext cx="8443415" cy="5562600"/>
          </a:xfrm>
        </p:spPr>
        <p:txBody>
          <a:bodyPr/>
          <a:lstStyle/>
          <a:p>
            <a:r>
              <a:rPr lang="en-US" sz="2600" dirty="0"/>
              <a:t>Earth Has 4 main systems that interact:</a:t>
            </a:r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 lvl="1"/>
            <a:r>
              <a:rPr lang="en-US" sz="2200" b="1" dirty="0"/>
              <a:t>The Atmosphere</a:t>
            </a:r>
            <a:endParaRPr lang="en-US" sz="2200" dirty="0"/>
          </a:p>
          <a:p>
            <a:pPr lvl="2"/>
            <a:r>
              <a:rPr lang="en-US" sz="2100" dirty="0"/>
              <a:t>Mostly Nitrogen and Oxygen</a:t>
            </a:r>
            <a:r>
              <a:rPr lang="en-US" sz="2100" dirty="0">
                <a:sym typeface="Wingdings" pitchFamily="2" charset="2"/>
              </a:rPr>
              <a:t></a:t>
            </a:r>
            <a:endParaRPr lang="en-US" sz="2100" dirty="0"/>
          </a:p>
          <a:p>
            <a:pPr lvl="2"/>
            <a:r>
              <a:rPr lang="en-US" sz="2200" dirty="0"/>
              <a:t>Water vapor is responsible for clouds and precipitation</a:t>
            </a:r>
          </a:p>
          <a:p>
            <a:pPr lvl="2"/>
            <a:r>
              <a:rPr lang="en-US" sz="2200" dirty="0"/>
              <a:t>Has layers</a:t>
            </a:r>
          </a:p>
          <a:p>
            <a:pPr lvl="2"/>
            <a:r>
              <a:rPr lang="en-US" sz="2200" dirty="0"/>
              <a:t>Protects us from meteors and comets, x-rays, gamma rays, ultra violet light</a:t>
            </a:r>
          </a:p>
          <a:p>
            <a:pPr lvl="2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4667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685800"/>
            <a:ext cx="10287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506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57200"/>
            <a:ext cx="7924800" cy="1295400"/>
          </a:xfrm>
        </p:spPr>
        <p:txBody>
          <a:bodyPr/>
          <a:lstStyle/>
          <a:p>
            <a:r>
              <a:rPr lang="en-US" sz="3200"/>
              <a:t>Composition of Earth’s atmosphere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4953000" cy="5334000"/>
          </a:xfrm>
        </p:spPr>
        <p:txBody>
          <a:bodyPr/>
          <a:lstStyle/>
          <a:p>
            <a:pPr lvl="1"/>
            <a:r>
              <a:rPr lang="en-US" dirty="0"/>
              <a:t>The Atmosphere</a:t>
            </a:r>
          </a:p>
          <a:p>
            <a:pPr lvl="2"/>
            <a:r>
              <a:rPr lang="en-US" dirty="0"/>
              <a:t>layers</a:t>
            </a:r>
          </a:p>
          <a:p>
            <a:pPr lvl="3"/>
            <a:r>
              <a:rPr lang="en-US" sz="2800" dirty="0"/>
              <a:t>Exosphere</a:t>
            </a:r>
          </a:p>
          <a:p>
            <a:pPr lvl="3"/>
            <a:r>
              <a:rPr lang="en-US" sz="2800" dirty="0"/>
              <a:t>Thermosphere</a:t>
            </a:r>
          </a:p>
          <a:p>
            <a:pPr lvl="3"/>
            <a:r>
              <a:rPr lang="en-US" sz="2800" dirty="0"/>
              <a:t>Mesosphere</a:t>
            </a:r>
          </a:p>
          <a:p>
            <a:pPr lvl="3"/>
            <a:r>
              <a:rPr lang="en-US" sz="2800" dirty="0"/>
              <a:t>Stratosphere</a:t>
            </a:r>
          </a:p>
          <a:p>
            <a:pPr lvl="3"/>
            <a:r>
              <a:rPr lang="en-US" sz="2800" dirty="0"/>
              <a:t>Troposphere</a:t>
            </a:r>
          </a:p>
        </p:txBody>
      </p:sp>
      <p:pic>
        <p:nvPicPr>
          <p:cNvPr id="150533" name="Picture 5" descr="fig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14400"/>
            <a:ext cx="4953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5715000" y="1066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66"/>
                </a:solidFill>
              </a:rPr>
              <a:t>Exosphere</a:t>
            </a:r>
          </a:p>
        </p:txBody>
      </p:sp>
    </p:spTree>
    <p:extLst>
      <p:ext uri="{BB962C8B-B14F-4D97-AF65-F5344CB8AC3E}">
        <p14:creationId xmlns:p14="http://schemas.microsoft.com/office/powerpoint/2010/main" val="372513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57200"/>
            <a:ext cx="7924800" cy="1295400"/>
          </a:xfrm>
        </p:spPr>
        <p:txBody>
          <a:bodyPr/>
          <a:lstStyle/>
          <a:p>
            <a:r>
              <a:rPr lang="en-US" sz="3200"/>
              <a:t>Composition of Earth’s atmosphere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49530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Earth Has 4 main systems that interact: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The Atmosphere</a:t>
            </a:r>
          </a:p>
          <a:p>
            <a:pPr lvl="2">
              <a:lnSpc>
                <a:spcPct val="90000"/>
              </a:lnSpc>
            </a:pPr>
            <a:r>
              <a:rPr lang="en-US" b="1" u="sng" dirty="0"/>
              <a:t>Troposphere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Contains most clouds and weather.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Temperature cools as go higher 50% of sun’s energy passes through, 50% is reflected back.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Most of the troposphere’s heat is from Earth (convection).</a:t>
            </a:r>
          </a:p>
          <a:p>
            <a:pPr lvl="3">
              <a:lnSpc>
                <a:spcPct val="90000"/>
              </a:lnSpc>
            </a:pPr>
            <a:r>
              <a:rPr lang="en-US" sz="2400" dirty="0"/>
              <a:t>As the altitude increases, the air temperature decreases.</a:t>
            </a:r>
          </a:p>
        </p:txBody>
      </p:sp>
      <p:pic>
        <p:nvPicPr>
          <p:cNvPr id="151556" name="Picture 4" descr="fig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14400"/>
            <a:ext cx="4114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6172200" y="10668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CC66"/>
                </a:solidFill>
              </a:rPr>
              <a:t>Exosphere</a:t>
            </a:r>
          </a:p>
        </p:txBody>
      </p:sp>
    </p:spTree>
    <p:extLst>
      <p:ext uri="{BB962C8B-B14F-4D97-AF65-F5344CB8AC3E}">
        <p14:creationId xmlns:p14="http://schemas.microsoft.com/office/powerpoint/2010/main" val="426381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57200"/>
            <a:ext cx="7924800" cy="1295400"/>
          </a:xfrm>
        </p:spPr>
        <p:txBody>
          <a:bodyPr/>
          <a:lstStyle/>
          <a:p>
            <a:r>
              <a:rPr lang="en-US" sz="3200"/>
              <a:t>Composition of Earth’s atmosphere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49530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u="sng" dirty="0"/>
              <a:t>Stratosphere</a:t>
            </a:r>
          </a:p>
          <a:p>
            <a:pPr lvl="3">
              <a:lnSpc>
                <a:spcPct val="90000"/>
              </a:lnSpc>
            </a:pPr>
            <a:r>
              <a:rPr lang="en-US" sz="2800" dirty="0"/>
              <a:t>10 km to 50 km </a:t>
            </a:r>
          </a:p>
          <a:p>
            <a:pPr lvl="3">
              <a:lnSpc>
                <a:spcPct val="90000"/>
              </a:lnSpc>
            </a:pPr>
            <a:r>
              <a:rPr lang="en-US" sz="2800" dirty="0"/>
              <a:t> contains ozone that absorbs much of the Sun’s ultraviolet radiation.</a:t>
            </a:r>
          </a:p>
          <a:p>
            <a:pPr lvl="3">
              <a:lnSpc>
                <a:spcPct val="90000"/>
              </a:lnSpc>
            </a:pPr>
            <a:r>
              <a:rPr lang="en-US" sz="2800" dirty="0"/>
              <a:t>Gets warmer as go up.</a:t>
            </a:r>
          </a:p>
        </p:txBody>
      </p:sp>
      <p:pic>
        <p:nvPicPr>
          <p:cNvPr id="153604" name="Picture 4" descr="fig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14400"/>
            <a:ext cx="4114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414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57200"/>
            <a:ext cx="7543800" cy="1295400"/>
          </a:xfrm>
        </p:spPr>
        <p:txBody>
          <a:bodyPr/>
          <a:lstStyle/>
          <a:p>
            <a:r>
              <a:rPr lang="en-US" sz="3200"/>
              <a:t>Composition of Earth’s atmosphere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4953000" cy="5562600"/>
          </a:xfrm>
        </p:spPr>
        <p:txBody>
          <a:bodyPr>
            <a:normAutofit/>
          </a:bodyPr>
          <a:lstStyle/>
          <a:p>
            <a:pPr lvl="2">
              <a:lnSpc>
                <a:spcPct val="90000"/>
              </a:lnSpc>
            </a:pPr>
            <a:r>
              <a:rPr lang="en-US" sz="2800" u="sng" dirty="0"/>
              <a:t>Mesosphere</a:t>
            </a:r>
          </a:p>
          <a:p>
            <a:pPr lvl="3">
              <a:lnSpc>
                <a:spcPct val="90000"/>
              </a:lnSpc>
            </a:pPr>
            <a:r>
              <a:rPr lang="en-US" sz="2800" dirty="0"/>
              <a:t> 50-85 km</a:t>
            </a:r>
          </a:p>
          <a:p>
            <a:pPr lvl="3">
              <a:lnSpc>
                <a:spcPct val="90000"/>
              </a:lnSpc>
            </a:pPr>
            <a:r>
              <a:rPr lang="en-US" sz="2800" dirty="0"/>
              <a:t>The coldest part of the atmosphere. It can get down to                    -90°C in the mesosphere. </a:t>
            </a:r>
          </a:p>
          <a:p>
            <a:pPr lvl="3">
              <a:lnSpc>
                <a:spcPct val="90000"/>
              </a:lnSpc>
            </a:pPr>
            <a:r>
              <a:rPr lang="en-US" sz="2800" dirty="0"/>
              <a:t>As the altitude increases, the air temperature decreases.</a:t>
            </a:r>
          </a:p>
        </p:txBody>
      </p:sp>
      <p:pic>
        <p:nvPicPr>
          <p:cNvPr id="154628" name="Picture 4" descr="fig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38200"/>
            <a:ext cx="42672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93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3178</TotalTime>
  <Words>472</Words>
  <Application>Microsoft Office PowerPoint</Application>
  <PresentationFormat>On-screen Show (4:3)</PresentationFormat>
  <Paragraphs>105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Layers of Earth</vt:lpstr>
      <vt:lpstr>Composition of Earth</vt:lpstr>
      <vt:lpstr>The Atmosphere– layer of gas that surrounds Earth more commonly known as “air”.</vt:lpstr>
      <vt:lpstr>Composition of Earth</vt:lpstr>
      <vt:lpstr>PowerPoint Presentation</vt:lpstr>
      <vt:lpstr>Composition of Earth’s atmosphere</vt:lpstr>
      <vt:lpstr>Composition of Earth’s atmosphere</vt:lpstr>
      <vt:lpstr>Composition of Earth’s atmosphere</vt:lpstr>
      <vt:lpstr>Composition of Earth’s atmosphere</vt:lpstr>
      <vt:lpstr>Composition of  Earth’s atmosphere</vt:lpstr>
      <vt:lpstr>Exosphere</vt:lpstr>
      <vt:lpstr>Ionosphere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Biosphere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Shafaq Fatima</cp:lastModifiedBy>
  <cp:revision>169</cp:revision>
  <dcterms:created xsi:type="dcterms:W3CDTF">2016-10-26T06:06:35Z</dcterms:created>
  <dcterms:modified xsi:type="dcterms:W3CDTF">2020-09-14T18:04:17Z</dcterms:modified>
</cp:coreProperties>
</file>