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7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6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07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15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37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58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68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9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02C18-1C65-4831-AF14-945A77431D01}" type="datetimeFigureOut">
              <a:rPr lang="en-US" smtClean="0"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305A-8834-4E99-B790-F932A5A67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6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5558" y="-971132"/>
            <a:ext cx="9144000" cy="2387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MATING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7642" y="1941680"/>
            <a:ext cx="9144000" cy="1655762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biology mating is the pairing of either opposite sex or hermaphroditic organism , usually for the purpose of sexual reproduction.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099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1179" y="-1007226"/>
            <a:ext cx="9144000" cy="2387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MATING BEHAVIOUR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1232" y="2049964"/>
            <a:ext cx="9144000" cy="1655762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insects reproduce oviparously i.e; by laying eggs.The eggs are produce by the female in a pair of ovaries. Sperm ,produced by the male in one testis or more commonly two ,is transmitted to the female during mating by means of external genitalia.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sperm is stored with in the female in one or more spermathecae.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416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947" y="300790"/>
            <a:ext cx="8349916" cy="6280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843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7430" y="2447007"/>
            <a:ext cx="9144000" cy="1655762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Arial Black" panose="020B0A04020102020204" pitchFamily="34" charset="0"/>
              </a:rPr>
              <a:t>THANK YOU</a:t>
            </a:r>
            <a:endParaRPr lang="en-US" sz="9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96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527" y="-742532"/>
            <a:ext cx="9144000" cy="2387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MATING IN FROGS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9779" y="2471070"/>
            <a:ext cx="9144000" cy="1655762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almost all frogs , eggs fertilization happens outside the females body instead of inside.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female releases her eggs and male releases his sperms at the same time . In order to make sure that the sperms reach the eggs ,the male and female get into the mating posture called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Amplexu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030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9937" y="1905585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63" y="757990"/>
            <a:ext cx="9408695" cy="54382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603" y="2599872"/>
            <a:ext cx="9144793" cy="1658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431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7273" y="-874879"/>
            <a:ext cx="9144000" cy="2387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MATING SEASON OF FROGS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1811" y="2218406"/>
            <a:ext cx="9144000" cy="1655762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 frogs breed in shallow , still , fresh water such as ponds , with spawning commencing sometime between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late June, but generally in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April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 the main part of their range.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75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895" y="-1007226"/>
            <a:ext cx="9144000" cy="2387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MATING IN BIRDS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1180" y="1965743"/>
            <a:ext cx="9144000" cy="1655762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Unlike mammals , most birds don’t have penises.Instead both male and female birds have cloacal.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mating seasons, the cloacal openings of both male and female swell, protruding slightly outside their bodies 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birds are feeling frisky , they rub their swollen cloacas together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54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7273" y="1147596"/>
            <a:ext cx="9144000" cy="1655762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Birds reproduce by internal fertilization , during which the egg is fertilized inside the female 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reptiles , birds have cloaca ,or a single exit and entrance for sperm , eggs and waste. The male brings his sperm to the female cloaca .The sperm fertilizes the eggs.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11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067384"/>
            <a:ext cx="9144000" cy="2387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BIRDS USE COURTSHIP RITUALS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97731"/>
            <a:ext cx="9144000" cy="1655762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inticrate moves of a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mating dance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charming songs used to woo partners can help distinguish species so birds are sure to choose genetically compatible mates.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courtship behaviour also reduce territorial aggression ,letting two birds relax together to form a pair bond.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67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481263"/>
            <a:ext cx="6701588" cy="56789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779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895" y="-886911"/>
            <a:ext cx="9144000" cy="2387600"/>
          </a:xfrm>
        </p:spPr>
        <p:txBody>
          <a:bodyPr>
            <a:normAutofit/>
          </a:bodyPr>
          <a:lstStyle/>
          <a:p>
            <a:r>
              <a:rPr 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MATING IN INSECTS </a:t>
            </a: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3368" y="2146217"/>
            <a:ext cx="9144000" cy="1655762"/>
          </a:xfrm>
        </p:spPr>
        <p:txBody>
          <a:bodyPr>
            <a:no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fertilization by insertion of the male intromittent organ into the female genital track for deposition of sperm is the usually method of copulation 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female then grasps one droplet with her genital opening , which leads to fertilization.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99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387</Words>
  <Application>Microsoft Office PowerPoint</Application>
  <PresentationFormat>Custom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DEFINITION OF MATING</vt:lpstr>
      <vt:lpstr>MATING IN FROGS</vt:lpstr>
      <vt:lpstr>PowerPoint Presentation</vt:lpstr>
      <vt:lpstr>MATING SEASON OF FROGS</vt:lpstr>
      <vt:lpstr>MATING IN BIRDS</vt:lpstr>
      <vt:lpstr>PowerPoint Presentation</vt:lpstr>
      <vt:lpstr>BIRDS USE COURTSHIP RITUALS</vt:lpstr>
      <vt:lpstr>PowerPoint Presentation</vt:lpstr>
      <vt:lpstr>MATING IN INSECTS </vt:lpstr>
      <vt:lpstr>MATING BEHAVIOUR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Track Computers</dc:creator>
  <cp:lastModifiedBy>ismail - [2010]</cp:lastModifiedBy>
  <cp:revision>13</cp:revision>
  <dcterms:created xsi:type="dcterms:W3CDTF">2020-04-29T10:18:32Z</dcterms:created>
  <dcterms:modified xsi:type="dcterms:W3CDTF">2020-05-19T18:46:05Z</dcterms:modified>
</cp:coreProperties>
</file>