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1B10-655A-4757-AE99-EE8D74F78EB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89D4-9974-434C-86E1-E2207217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89D4-9974-434C-86E1-E22072172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A35D77-36F1-4A02-B502-4D7A09463DC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644C84-2ED6-4286-B2D2-F1BF4F7F27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1"/>
            <a:ext cx="9144000" cy="990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LECTURE 01</a:t>
            </a:r>
            <a:r>
              <a:rPr lang="en-US" sz="4800" dirty="0" smtClean="0">
                <a:latin typeface="Aldhabi" pitchFamily="2" charset="-78"/>
                <a:cs typeface="Aldhabi" pitchFamily="2" charset="-78"/>
              </a:rPr>
              <a:t/>
            </a:r>
            <a:br>
              <a:rPr lang="en-US" sz="4800" dirty="0" smtClean="0">
                <a:latin typeface="Aldhabi" pitchFamily="2" charset="-78"/>
                <a:cs typeface="Aldhabi" pitchFamily="2" charset="-78"/>
              </a:rPr>
            </a:br>
            <a:r>
              <a:rPr lang="en-US" sz="4800" b="1" dirty="0" smtClean="0">
                <a:effectLst/>
                <a:latin typeface="Aldhabi" pitchFamily="2" charset="-78"/>
                <a:cs typeface="Aldhabi" pitchFamily="2" charset="-78"/>
              </a:rPr>
              <a:t>GENERAL BIOCHEMISTRY II </a:t>
            </a:r>
            <a:br>
              <a:rPr lang="en-US" sz="4800" b="1" dirty="0" smtClean="0">
                <a:effectLst/>
                <a:latin typeface="Aldhabi" pitchFamily="2" charset="-78"/>
                <a:cs typeface="Aldhabi" pitchFamily="2" charset="-78"/>
              </a:rPr>
            </a:br>
            <a:r>
              <a:rPr lang="en-US" sz="4800" b="1" dirty="0" smtClean="0">
                <a:latin typeface="Aldhabi" pitchFamily="2" charset="-78"/>
                <a:cs typeface="Aldhabi" pitchFamily="2" charset="-78"/>
              </a:rPr>
              <a:t>Metabolism : Detailed description of Glycolysis</a:t>
            </a:r>
            <a:r>
              <a:rPr lang="en-US" sz="4800" b="1" dirty="0" smtClean="0">
                <a:effectLst/>
                <a:latin typeface="Aldhabi" pitchFamily="2" charset="-78"/>
                <a:cs typeface="Aldhabi" pitchFamily="2" charset="-78"/>
              </a:rPr>
              <a:t>:</a:t>
            </a:r>
            <a:endParaRPr lang="en-US" sz="4800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228600"/>
            <a:ext cx="305492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6" y="4876800"/>
            <a:ext cx="35052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20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" y="76200"/>
            <a:ext cx="8837036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ETABOLISM&#10;â¢ METABOLISM is a series of interconnected chemical&#10;reactions occurring within a cell and the chemical&#10;compou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" y="76200"/>
            <a:ext cx="894094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2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236</TotalTime>
  <Words>3</Words>
  <Application>Microsoft Office PowerPoint</Application>
  <PresentationFormat>On-screen Show (4:3)</PresentationFormat>
  <Paragraphs>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LECTURE 01 GENERAL BIOCHEMISTRY II  Metabolism : Detailed description of Glycolysis: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820</dc:creator>
  <cp:lastModifiedBy>820</cp:lastModifiedBy>
  <cp:revision>12</cp:revision>
  <dcterms:created xsi:type="dcterms:W3CDTF">2019-03-04T06:58:37Z</dcterms:created>
  <dcterms:modified xsi:type="dcterms:W3CDTF">2019-03-05T08:07:25Z</dcterms:modified>
</cp:coreProperties>
</file>