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9EF5F0-BC7F-4B1D-9AEC-B67C8792B43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E5B078-0F98-46C6-9CA8-17251D092D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Some selection 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Draw </a:t>
            </a:r>
            <a:r>
              <a:rPr lang="en-US" dirty="0"/>
              <a:t>by Draw (Strictly WOR)</a:t>
            </a:r>
          </a:p>
          <a:p>
            <a:pPr lvl="0"/>
            <a:r>
              <a:rPr lang="en-US" dirty="0" err="1"/>
              <a:t>Rejective</a:t>
            </a:r>
            <a:r>
              <a:rPr lang="en-US" dirty="0"/>
              <a:t> (WR)</a:t>
            </a:r>
          </a:p>
          <a:p>
            <a:pPr lvl="0"/>
            <a:r>
              <a:rPr lang="en-US" dirty="0"/>
              <a:t>Whole Sample Procedure</a:t>
            </a:r>
          </a:p>
          <a:p>
            <a:pPr lvl="0"/>
            <a:r>
              <a:rPr lang="en-US" dirty="0"/>
              <a:t>Systematic Procedure</a:t>
            </a:r>
          </a:p>
          <a:p>
            <a:endParaRPr lang="en-US" dirty="0"/>
          </a:p>
        </p:txBody>
      </p:sp>
      <p:pic>
        <p:nvPicPr>
          <p:cNvPr id="7" name="Picture 6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0"/>
            <a:ext cx="6454759" cy="3033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5628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3505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676400"/>
            <a:ext cx="41624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4819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05200"/>
            <a:ext cx="38862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46672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0400"/>
            <a:ext cx="50863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41052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19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Some selection Procedure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selection Procedure </dc:title>
  <dc:creator>mubeen</dc:creator>
  <cp:lastModifiedBy>mubeen</cp:lastModifiedBy>
  <cp:revision>1</cp:revision>
  <dcterms:created xsi:type="dcterms:W3CDTF">2020-09-21T19:05:57Z</dcterms:created>
  <dcterms:modified xsi:type="dcterms:W3CDTF">2020-09-21T19:30:07Z</dcterms:modified>
</cp:coreProperties>
</file>