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F29D6D-6C7A-4A97-868F-61762B16A8D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636CE9-143B-4309-9059-419D664F51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15306"/>
            <a:ext cx="6051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Durbin Selection Procedure (1967-A)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5943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30575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38385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029200"/>
            <a:ext cx="21431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56959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95800"/>
            <a:ext cx="69532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6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Durbin Selection Procedure (1967-A)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Durbin Selection Procedure (1967-A)</dc:title>
  <dc:creator>mubeen</dc:creator>
  <cp:lastModifiedBy>mubeen</cp:lastModifiedBy>
  <cp:revision>1</cp:revision>
  <dcterms:created xsi:type="dcterms:W3CDTF">2020-09-22T10:09:29Z</dcterms:created>
  <dcterms:modified xsi:type="dcterms:W3CDTF">2020-09-22T10:44:43Z</dcterms:modified>
</cp:coreProperties>
</file>