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75" r:id="rId6"/>
    <p:sldId id="263" r:id="rId7"/>
    <p:sldId id="27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6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7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1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99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5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2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4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0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3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6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TESTING OF HYPOTHESIS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8115" y="4028105"/>
            <a:ext cx="1401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Part(4)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270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87" y="496390"/>
            <a:ext cx="6625144" cy="5862126"/>
          </a:xfrm>
        </p:spPr>
      </p:pic>
    </p:spTree>
    <p:extLst>
      <p:ext uri="{BB962C8B-B14F-4D97-AF65-F5344CB8AC3E}">
        <p14:creationId xmlns:p14="http://schemas.microsoft.com/office/powerpoint/2010/main" val="60911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470263"/>
            <a:ext cx="6466115" cy="5884481"/>
          </a:xfrm>
        </p:spPr>
      </p:pic>
    </p:spTree>
    <p:extLst>
      <p:ext uri="{BB962C8B-B14F-4D97-AF65-F5344CB8AC3E}">
        <p14:creationId xmlns:p14="http://schemas.microsoft.com/office/powerpoint/2010/main" val="306910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0" y="457200"/>
            <a:ext cx="6531990" cy="5921927"/>
          </a:xfrm>
        </p:spPr>
      </p:pic>
    </p:spTree>
    <p:extLst>
      <p:ext uri="{BB962C8B-B14F-4D97-AF65-F5344CB8AC3E}">
        <p14:creationId xmlns:p14="http://schemas.microsoft.com/office/powerpoint/2010/main" val="28345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Composite Hypothesis</a:t>
            </a:r>
          </a:p>
          <a:p>
            <a:r>
              <a:rPr lang="en-US" dirty="0"/>
              <a:t>generalized likelihood ratio </a:t>
            </a:r>
            <a:r>
              <a:rPr lang="en-US" dirty="0" smtClean="0"/>
              <a:t>test</a:t>
            </a:r>
          </a:p>
          <a:p>
            <a:r>
              <a:rPr lang="en-US" dirty="0"/>
              <a:t>Practice example 1</a:t>
            </a:r>
          </a:p>
          <a:p>
            <a:r>
              <a:rPr lang="en-US" dirty="0"/>
              <a:t>Practice example </a:t>
            </a:r>
            <a:r>
              <a:rPr lang="en-US" dirty="0" smtClean="0"/>
              <a:t>2</a:t>
            </a:r>
          </a:p>
          <a:p>
            <a:r>
              <a:rPr lang="en-US" dirty="0" err="1" smtClean="0"/>
              <a:t>Uniformally</a:t>
            </a:r>
            <a:r>
              <a:rPr lang="en-US" dirty="0" smtClean="0"/>
              <a:t> most powerful test</a:t>
            </a:r>
            <a:endParaRPr lang="en-US" dirty="0"/>
          </a:p>
          <a:p>
            <a:r>
              <a:rPr lang="en-US" dirty="0"/>
              <a:t>Practice example </a:t>
            </a:r>
            <a:r>
              <a:rPr lang="en-US" dirty="0" smtClean="0"/>
              <a:t>1</a:t>
            </a:r>
          </a:p>
          <a:p>
            <a:r>
              <a:rPr lang="en-US" dirty="0"/>
              <a:t>Practice example 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6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26" y="509452"/>
            <a:ext cx="6740025" cy="5858371"/>
          </a:xfrm>
        </p:spPr>
      </p:pic>
    </p:spTree>
    <p:extLst>
      <p:ext uri="{BB962C8B-B14F-4D97-AF65-F5344CB8AC3E}">
        <p14:creationId xmlns:p14="http://schemas.microsoft.com/office/powerpoint/2010/main" val="404485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1"/>
            <a:ext cx="6165668" cy="5841442"/>
          </a:xfrm>
        </p:spPr>
      </p:pic>
    </p:spTree>
    <p:extLst>
      <p:ext uri="{BB962C8B-B14F-4D97-AF65-F5344CB8AC3E}">
        <p14:creationId xmlns:p14="http://schemas.microsoft.com/office/powerpoint/2010/main" val="382269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09451"/>
            <a:ext cx="6270171" cy="5842658"/>
          </a:xfrm>
        </p:spPr>
      </p:pic>
    </p:spTree>
    <p:extLst>
      <p:ext uri="{BB962C8B-B14F-4D97-AF65-F5344CB8AC3E}">
        <p14:creationId xmlns:p14="http://schemas.microsoft.com/office/powerpoint/2010/main" val="6432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483326"/>
            <a:ext cx="5799909" cy="5827581"/>
          </a:xfrm>
        </p:spPr>
      </p:pic>
    </p:spTree>
    <p:extLst>
      <p:ext uri="{BB962C8B-B14F-4D97-AF65-F5344CB8AC3E}">
        <p14:creationId xmlns:p14="http://schemas.microsoft.com/office/powerpoint/2010/main" val="394614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50" y="890270"/>
            <a:ext cx="7658099" cy="26289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49" y="3519170"/>
            <a:ext cx="7658099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522514"/>
            <a:ext cx="6217919" cy="5849997"/>
          </a:xfrm>
        </p:spPr>
      </p:pic>
    </p:spTree>
    <p:extLst>
      <p:ext uri="{BB962C8B-B14F-4D97-AF65-F5344CB8AC3E}">
        <p14:creationId xmlns:p14="http://schemas.microsoft.com/office/powerpoint/2010/main" val="391636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67" y="509453"/>
            <a:ext cx="6400835" cy="5839822"/>
          </a:xfrm>
        </p:spPr>
      </p:pic>
    </p:spTree>
    <p:extLst>
      <p:ext uri="{BB962C8B-B14F-4D97-AF65-F5344CB8AC3E}">
        <p14:creationId xmlns:p14="http://schemas.microsoft.com/office/powerpoint/2010/main" val="784820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28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TESTING OF HYPOTHESIS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OF HYPOTHESIS</dc:title>
  <dc:creator>Moorche</dc:creator>
  <cp:lastModifiedBy>Moorche</cp:lastModifiedBy>
  <cp:revision>12</cp:revision>
  <dcterms:created xsi:type="dcterms:W3CDTF">2020-04-26T19:22:47Z</dcterms:created>
  <dcterms:modified xsi:type="dcterms:W3CDTF">2020-05-03T21:02:03Z</dcterms:modified>
</cp:coreProperties>
</file>