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7" r:id="rId10"/>
    <p:sldId id="278" r:id="rId11"/>
    <p:sldId id="279" r:id="rId12"/>
    <p:sldId id="280" r:id="rId13"/>
    <p:sldId id="281" r:id="rId14"/>
    <p:sldId id="267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E999-B3AB-4653-8759-E112B8EE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E5A62-89C0-4DC2-A34B-890CE51E6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1410-EFA7-497D-B6A8-1DEA37EA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DAD5-4C1C-4E36-BC2A-573A075E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1FDA8-3599-4CC9-B741-9088315F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7F0-9E30-45BA-A86B-8EDCB0C3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F4C63-9234-4EA2-9970-4B1A1CA40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F84D-9425-48CD-BEF2-D0A05ECD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84AC-AAF4-4073-9A01-4FD5C308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27222-3307-4874-840A-DB93D3F2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1E08C-9363-45B3-AACB-CDC683C14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7A5E1-3FC2-4986-855E-7BCCD113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0521-D766-467A-9ED1-47402723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B8E5-5D49-4340-864D-204B2850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29B5-1B9F-41E6-AC2A-DC035190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6105-3169-4EA2-B9D3-7D346E66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69A8-E5BC-441D-829F-4B68CD55B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2385D-8C02-4DDF-8F8F-B559676E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ECAB-1F12-4665-8E53-E6D50848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23251-33EB-4F40-9020-27712E9B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3532-ECB5-4D55-919E-F50C45B3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A294B-1C06-4391-AFA4-89A91CE8D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3594-E88B-4135-9B66-D7BA3C3A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0663-FB9E-4568-943D-94F57436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C93E-BD60-47BD-9D21-B66B5BE3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4251-8150-440C-8B85-E08DBAF2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2F44E-2830-47F4-8930-5140C2F9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6BED3-04D0-423E-AE23-DB1B81E4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25026-7C84-4D62-BA61-124647B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088A-2EEE-45AE-A192-A31EDEC8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0A4A5-CA54-4321-B498-90623861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799F-65F4-4C49-B95C-8B59DDC1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DD8CC-D5E5-49CB-A464-1A23198F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E293-89CC-413B-96AC-D18EA6B13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B1C7F-2E03-4247-941E-5C88224B0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A5F77-1F6B-4534-83F8-5A55C8EDC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22EBB-149F-4888-B73A-039D5901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1F224-91BB-4F71-A6B6-A2D77D7B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00157-56AE-420C-B648-3B1A81E3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8FC5-3787-4ABD-89F4-7CE5B87E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5F734-6872-4AE1-8158-100131D7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884AB-C603-49CC-BB5A-AA2FE793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60FD-44FA-48E5-998A-FC8FA078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8A88E-6D3E-473C-B4E7-E53425B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06B94-9924-436E-A317-75473417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132F-9D2C-4212-8719-7E1CCE71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40A8-8A21-4E90-A3CA-3649AA91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1C0C-B777-4713-BB56-67357409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C5F36-E9AB-4CE3-BE67-7844F8419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BE5B8-B30D-4D56-A412-9343A8A3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50562-C58E-438C-95C6-B445C6C7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4C976-B951-4263-A329-C9E29C41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A373-68C1-4EAA-A332-ABCBDF36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8E4A5-1B42-4607-8E5F-FFC77FC50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A3F79-231C-4C10-AEC1-AB2346396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8B878-AB14-4581-9B73-F0999A2E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4E928-580F-4FAD-B3DE-2379C52D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15735-A3F3-4140-BFFA-45EC5351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32D3A-5924-4B07-BF4B-4927B09E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41E97-CE90-4255-AE0E-4CF1CD906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B9E2A-5842-471F-80CE-6F05E543A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AE8E-139B-4300-AD4F-6DE2936AC82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A096-C7AE-4F7D-8A2C-438CCE338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5146-25AA-4BE9-B9FD-648BEC66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56FC-1FAB-493C-9706-0BB37E8B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0889-3D56-4274-A155-9E94EA1E6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22383-D20E-489E-9996-01820C647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4238-77AA-44B7-97F8-D384FD45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05050-5F83-4B7A-9D31-A0ABF277A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514350"/>
            <a:ext cx="8963025" cy="5662613"/>
          </a:xfrm>
        </p:spPr>
      </p:pic>
    </p:spTree>
    <p:extLst>
      <p:ext uri="{BB962C8B-B14F-4D97-AF65-F5344CB8AC3E}">
        <p14:creationId xmlns:p14="http://schemas.microsoft.com/office/powerpoint/2010/main" val="362354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2752-87F8-44CE-83DA-05E69101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5F710-C2CE-46E1-BDCD-69B37B5CD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-257175"/>
            <a:ext cx="11229975" cy="6434138"/>
          </a:xfrm>
        </p:spPr>
      </p:pic>
    </p:spTree>
    <p:extLst>
      <p:ext uri="{BB962C8B-B14F-4D97-AF65-F5344CB8AC3E}">
        <p14:creationId xmlns:p14="http://schemas.microsoft.com/office/powerpoint/2010/main" val="401455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077C-5F88-4460-BA60-5655602F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852BDA-33ED-4299-8352-302AEE5C1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65125"/>
            <a:ext cx="10953750" cy="5811838"/>
          </a:xfrm>
        </p:spPr>
      </p:pic>
    </p:spTree>
    <p:extLst>
      <p:ext uri="{BB962C8B-B14F-4D97-AF65-F5344CB8AC3E}">
        <p14:creationId xmlns:p14="http://schemas.microsoft.com/office/powerpoint/2010/main" val="64603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80D0-E54A-42AB-B939-CA285FAD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990AB-9492-4AA8-A864-CFED3F6EB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38125"/>
            <a:ext cx="10229850" cy="5929313"/>
          </a:xfrm>
        </p:spPr>
      </p:pic>
    </p:spTree>
    <p:extLst>
      <p:ext uri="{BB962C8B-B14F-4D97-AF65-F5344CB8AC3E}">
        <p14:creationId xmlns:p14="http://schemas.microsoft.com/office/powerpoint/2010/main" val="62511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4934-D9E8-4F10-B846-611B7737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EE456-8389-4106-8403-CC4146F9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65125"/>
            <a:ext cx="10429875" cy="5988049"/>
          </a:xfrm>
        </p:spPr>
      </p:pic>
    </p:spTree>
    <p:extLst>
      <p:ext uri="{BB962C8B-B14F-4D97-AF65-F5344CB8AC3E}">
        <p14:creationId xmlns:p14="http://schemas.microsoft.com/office/powerpoint/2010/main" val="159347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1A6-6CD2-4CBB-888B-2ECED911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9DCA-4DC6-4354-B244-947D2FB7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16901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5716-8DD4-4E47-91CF-7744B6F7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Theory on Population Trap and Its Criticism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EE3E81-F385-4363-A8A8-F43202962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2291556"/>
            <a:ext cx="8296275" cy="3956844"/>
          </a:xfrm>
        </p:spPr>
      </p:pic>
    </p:spTree>
    <p:extLst>
      <p:ext uri="{BB962C8B-B14F-4D97-AF65-F5344CB8AC3E}">
        <p14:creationId xmlns:p14="http://schemas.microsoft.com/office/powerpoint/2010/main" val="298414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00EB-2DEE-4806-9744-3572D3C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BD913-586A-440A-BC8D-8BDBEFBF6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126"/>
            <a:ext cx="9658350" cy="5345906"/>
          </a:xfrm>
        </p:spPr>
      </p:pic>
    </p:spTree>
    <p:extLst>
      <p:ext uri="{BB962C8B-B14F-4D97-AF65-F5344CB8AC3E}">
        <p14:creationId xmlns:p14="http://schemas.microsoft.com/office/powerpoint/2010/main" val="202539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8069-A4DD-4052-BB8F-74FA540A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8ADDE-5F86-4209-8622-07BE15A7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" y="365126"/>
            <a:ext cx="9344025" cy="5345906"/>
          </a:xfrm>
        </p:spPr>
      </p:pic>
    </p:spTree>
    <p:extLst>
      <p:ext uri="{BB962C8B-B14F-4D97-AF65-F5344CB8AC3E}">
        <p14:creationId xmlns:p14="http://schemas.microsoft.com/office/powerpoint/2010/main" val="347071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0DAB-C233-4967-9478-331591DA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7A857-6AA7-422B-BFF1-6DC874351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365126"/>
            <a:ext cx="11115675" cy="5345906"/>
          </a:xfrm>
        </p:spPr>
      </p:pic>
    </p:spTree>
    <p:extLst>
      <p:ext uri="{BB962C8B-B14F-4D97-AF65-F5344CB8AC3E}">
        <p14:creationId xmlns:p14="http://schemas.microsoft.com/office/powerpoint/2010/main" val="5689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B26E-6A70-4920-BB4A-52CFB674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721D3-DBCB-4741-9147-D97385BD4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2876"/>
            <a:ext cx="10515600" cy="5568156"/>
          </a:xfrm>
        </p:spPr>
      </p:pic>
    </p:spTree>
    <p:extLst>
      <p:ext uri="{BB962C8B-B14F-4D97-AF65-F5344CB8AC3E}">
        <p14:creationId xmlns:p14="http://schemas.microsoft.com/office/powerpoint/2010/main" val="295276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CDD8-50B7-464B-9DCD-F611DA68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5C6F2-6E35-422B-ACCB-DA070DB79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190500"/>
            <a:ext cx="10601324" cy="5520531"/>
          </a:xfrm>
        </p:spPr>
      </p:pic>
    </p:spTree>
    <p:extLst>
      <p:ext uri="{BB962C8B-B14F-4D97-AF65-F5344CB8AC3E}">
        <p14:creationId xmlns:p14="http://schemas.microsoft.com/office/powerpoint/2010/main" val="190170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E92D-D287-4783-930E-ACC10143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74AFA-4CFB-4621-9562-AC841A98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257176"/>
            <a:ext cx="10277475" cy="5453856"/>
          </a:xfrm>
        </p:spPr>
      </p:pic>
    </p:spTree>
    <p:extLst>
      <p:ext uri="{BB962C8B-B14F-4D97-AF65-F5344CB8AC3E}">
        <p14:creationId xmlns:p14="http://schemas.microsoft.com/office/powerpoint/2010/main" val="84207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A898-5E08-416F-8C2E-416DBE1D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C3AB6-54EF-428E-923D-2FCE031D3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-476250"/>
            <a:ext cx="7596717" cy="6653213"/>
          </a:xfrm>
        </p:spPr>
      </p:pic>
    </p:spTree>
    <p:extLst>
      <p:ext uri="{BB962C8B-B14F-4D97-AF65-F5344CB8AC3E}">
        <p14:creationId xmlns:p14="http://schemas.microsoft.com/office/powerpoint/2010/main" val="300054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Malthus Theory on Population Trap and Its Criticism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2020-03-26T17:40:49Z</dcterms:created>
  <dcterms:modified xsi:type="dcterms:W3CDTF">2020-03-26T17:50:05Z</dcterms:modified>
</cp:coreProperties>
</file>