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2" r:id="rId1"/>
  </p:sldMasterIdLst>
  <p:handoutMasterIdLst>
    <p:handoutMasterId r:id="rId6"/>
  </p:handoutMasterIdLst>
  <p:sldIdLst>
    <p:sldId id="267" r:id="rId2"/>
    <p:sldId id="272" r:id="rId3"/>
    <p:sldId id="265" r:id="rId4"/>
    <p:sldId id="273" r:id="rId5"/>
  </p:sldIdLst>
  <p:sldSz cx="9144000" cy="6858000" type="screen4x3"/>
  <p:notesSz cx="6797675" cy="99282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 Black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 Black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 Black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 Black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81308"/>
    <a:srgbClr val="FF00FF"/>
    <a:srgbClr val="FFFF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62" autoAdjust="0"/>
    <p:restoredTop sz="94624" autoAdjust="0"/>
  </p:normalViewPr>
  <p:slideViewPr>
    <p:cSldViewPr>
      <p:cViewPr varScale="1">
        <p:scale>
          <a:sx n="69" d="100"/>
          <a:sy n="69" d="100"/>
        </p:scale>
        <p:origin x="1616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8406A5-2DA6-4B12-823D-CCB5D63D73F5}" type="datetimeFigureOut">
              <a:rPr lang="en-US" smtClean="0"/>
              <a:pPr/>
              <a:t>5/18/2020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CE505C-CE6A-4C4D-BED6-833FA2DA29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7541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982607-DA0F-471A-AA45-F1A828F1C9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0" advTm="5000">
        <p:split orient="vert"/>
      </p:transition>
    </mc:Choice>
    <mc:Fallback xmlns="">
      <p:transition spd="slow" advTm="5000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1509E-025B-4882-8B15-832E4E1D30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0" advTm="5000">
        <p:split orient="vert"/>
      </p:transition>
    </mc:Choice>
    <mc:Fallback xmlns="">
      <p:transition spd="slow" advTm="5000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60E31-4978-4143-957C-28AFD2FE71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0" advTm="5000">
        <p:split orient="vert"/>
      </p:transition>
    </mc:Choice>
    <mc:Fallback xmlns="">
      <p:transition spd="slow" advTm="5000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0B001505-D21F-4C33-AF27-D7E430430B9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0" advTm="5000">
        <p:split orient="vert"/>
      </p:transition>
    </mc:Choice>
    <mc:Fallback xmlns="">
      <p:transition spd="slow" advTm="5000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1374C-5F55-40C7-802E-55AAA8A4D28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0" advTm="5000">
        <p:split orient="vert"/>
      </p:transition>
    </mc:Choice>
    <mc:Fallback xmlns="">
      <p:transition spd="slow" advTm="5000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04AC6-194F-4110-8F54-0787C92456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0" advTm="5000">
        <p:split orient="vert"/>
      </p:transition>
    </mc:Choice>
    <mc:Fallback xmlns="">
      <p:transition spd="slow" advTm="5000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D0CC8-4DBE-4026-9668-906783C262A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0" advTm="5000">
        <p:split orient="vert"/>
      </p:transition>
    </mc:Choice>
    <mc:Fallback xmlns="">
      <p:transition spd="slow" advTm="5000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09A64-0C0A-4FD9-ADF0-9355E01961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0" advTm="5000">
        <p:split orient="vert"/>
      </p:transition>
    </mc:Choice>
    <mc:Fallback xmlns="">
      <p:transition spd="slow" advTm="5000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147F-5BB6-4F5F-AF03-F07020FF98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0" advTm="5000">
        <p:split orient="vert"/>
      </p:transition>
    </mc:Choice>
    <mc:Fallback xmlns="">
      <p:transition spd="slow" advTm="5000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7037DB5-1E88-4E45-9C6C-334D92244DC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0" advTm="5000">
        <p:split orient="vert"/>
      </p:transition>
    </mc:Choice>
    <mc:Fallback xmlns="">
      <p:transition spd="slow" advTm="5000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6B500A-7D68-459A-8010-9CA20FECD42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0" advTm="5000">
        <p:split orient="vert"/>
      </p:transition>
    </mc:Choice>
    <mc:Fallback xmlns="">
      <p:transition spd="slow" advTm="5000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50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90981D7F-0583-48B9-8958-24A86BA763E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33" r:id="rId1"/>
    <p:sldLayoutId id="2147483834" r:id="rId2"/>
    <p:sldLayoutId id="2147483835" r:id="rId3"/>
    <p:sldLayoutId id="2147483836" r:id="rId4"/>
    <p:sldLayoutId id="2147483837" r:id="rId5"/>
    <p:sldLayoutId id="2147483838" r:id="rId6"/>
    <p:sldLayoutId id="2147483839" r:id="rId7"/>
    <p:sldLayoutId id="2147483840" r:id="rId8"/>
    <p:sldLayoutId id="2147483841" r:id="rId9"/>
    <p:sldLayoutId id="2147483842" r:id="rId10"/>
    <p:sldLayoutId id="2147483843" r:id="rId11"/>
  </p:sldLayoutIdLst>
  <mc:AlternateContent xmlns:mc="http://schemas.openxmlformats.org/markup-compatibility/2006" xmlns:p14="http://schemas.microsoft.com/office/powerpoint/2010/main">
    <mc:Choice Requires="p14">
      <p:transition spd="slow" p14:dur="8000" advTm="5000">
        <p:split orient="vert"/>
      </p:transition>
    </mc:Choice>
    <mc:Fallback xmlns="">
      <p:transition spd="slow" advTm="5000">
        <p:split orient="vert"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4114800"/>
            <a:ext cx="5257800" cy="16927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ur-PK" sz="3200" b="1" cap="none" spc="0" dirty="0" smtClean="0">
                <a:ln w="11430">
                  <a:solidFill>
                    <a:srgbClr val="581308"/>
                  </a:solidFill>
                </a:ln>
                <a:solidFill>
                  <a:schemeClr val="accent3">
                    <a:lumMod val="50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Jameel Noori Nastaleeq" panose="02000503000000000004" pitchFamily="2" charset="-78"/>
                <a:cs typeface="Jameel Noori Nastaleeq" panose="02000503000000000004" pitchFamily="2" charset="-78"/>
              </a:rPr>
              <a:t>ڈاکٹر عائشہ رحمٰن</a:t>
            </a:r>
          </a:p>
          <a:p>
            <a:pPr algn="ctr"/>
            <a:r>
              <a:rPr lang="ur-PK" sz="3200" b="1" cap="none" spc="0" dirty="0" smtClean="0">
                <a:ln w="11430">
                  <a:solidFill>
                    <a:srgbClr val="581308"/>
                  </a:solidFill>
                </a:ln>
                <a:solidFill>
                  <a:schemeClr val="accent3">
                    <a:lumMod val="50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Jameel Noori Nastaleeq" panose="02000503000000000004" pitchFamily="2" charset="-78"/>
                <a:cs typeface="Jameel Noori Nastaleeq" panose="02000503000000000004" pitchFamily="2" charset="-78"/>
              </a:rPr>
              <a:t>اسسٹنٹ پروفیسر،شعبہ پنجابی</a:t>
            </a:r>
          </a:p>
          <a:p>
            <a:pPr algn="ctr"/>
            <a:r>
              <a:rPr lang="ur-PK" sz="4000" b="1" dirty="0" smtClean="0">
                <a:ln w="11430">
                  <a:solidFill>
                    <a:srgbClr val="581308"/>
                  </a:solidFill>
                </a:ln>
                <a:solidFill>
                  <a:schemeClr val="accent3">
                    <a:lumMod val="50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Jameel Noori Nastaleeq" panose="02000503000000000004" pitchFamily="2" charset="-78"/>
                <a:cs typeface="Jameel Noori Nastaleeq" panose="02000503000000000004" pitchFamily="2" charset="-78"/>
              </a:rPr>
              <a:t>لاہور کالج برائے خواتین یونیورسٹی، لاہور</a:t>
            </a:r>
            <a:endParaRPr lang="en-US" sz="4000" b="1" cap="none" spc="0" dirty="0">
              <a:ln w="11430">
                <a:solidFill>
                  <a:srgbClr val="581308"/>
                </a:solidFill>
              </a:ln>
              <a:solidFill>
                <a:schemeClr val="accent3">
                  <a:lumMod val="50000"/>
                </a:schemeClr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Jameel Noori Nastaleeq" panose="02000503000000000004" pitchFamily="2" charset="-78"/>
              <a:cs typeface="Jameel Noori Nastaleeq" panose="02000503000000000004" pitchFamily="2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971800" y="762000"/>
            <a:ext cx="36576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r-PK" sz="48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Jameel Noori Nastaleeq" panose="02000503000000000004" pitchFamily="2" charset="-78"/>
                <a:cs typeface="Jameel Noori Nastaleeq" panose="02000503000000000004" pitchFamily="2" charset="-78"/>
              </a:rPr>
              <a:t>پنجابی اکھان تے محاورے</a:t>
            </a:r>
            <a:endParaRPr lang="en-US" sz="4800" b="1" cap="none" spc="0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outerShdw blurRad="50800" algn="tl" rotWithShape="0">
                  <a:srgbClr val="000000"/>
                </a:outerShdw>
              </a:effectLst>
              <a:latin typeface="Jameel Noori Nastaleeq" panose="02000503000000000004" pitchFamily="2" charset="-78"/>
              <a:cs typeface="Jameel Noori Nastaleeq" panose="02000503000000000004" pitchFamily="2" charset="-78"/>
            </a:endParaRPr>
          </a:p>
        </p:txBody>
      </p:sp>
      <p:pic>
        <p:nvPicPr>
          <p:cNvPr id="1026" name="Picture 2" descr="C:\Users\Dr Irfan\Desktop\LCWU\LCWU_Lahore_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2091421"/>
            <a:ext cx="1559207" cy="1619759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6019800" y="1904345"/>
            <a:ext cx="2133600" cy="3048655"/>
          </a:xfrm>
          <a:prstGeom prst="round2DiagRect">
            <a:avLst>
              <a:gd name="adj1" fmla="val 40616"/>
              <a:gd name="adj2" fmla="val 0"/>
            </a:avLst>
          </a:prstGeom>
          <a:solidFill>
            <a:schemeClr val="accent2">
              <a:lumMod val="50000"/>
            </a:schemeClr>
          </a:solidFill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ur-PK" sz="2000" b="1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latin typeface="Jameel Noori Nastaleeq" panose="02000503000000000004" pitchFamily="2" charset="-78"/>
                <a:cs typeface="Jameel Noori Nastaleeq" panose="02000503000000000004" pitchFamily="2" charset="-78"/>
              </a:rPr>
              <a:t>بی ایس سیشن</a:t>
            </a:r>
            <a:endParaRPr lang="en-US" sz="2000" b="1" dirty="0" smtClean="0">
              <a:ln>
                <a:solidFill>
                  <a:srgbClr val="FFC000"/>
                </a:solidFill>
              </a:ln>
              <a:solidFill>
                <a:srgbClr val="FFFF00"/>
              </a:solidFill>
              <a:latin typeface="Jameel Noori Nastaleeq" panose="02000503000000000004" pitchFamily="2" charset="-78"/>
              <a:cs typeface="Jameel Noori Nastaleeq" panose="02000503000000000004" pitchFamily="2" charset="-78"/>
            </a:endParaRPr>
          </a:p>
          <a:p>
            <a:pPr algn="ctr"/>
            <a:r>
              <a:rPr lang="en-US" sz="2000" b="1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latin typeface="Jameel Noori Nastaleeq" panose="02000503000000000004" pitchFamily="2" charset="-78"/>
                <a:cs typeface="Jameel Noori Nastaleeq" panose="02000503000000000004" pitchFamily="2" charset="-78"/>
              </a:rPr>
              <a:t>201</a:t>
            </a:r>
            <a:r>
              <a:rPr lang="en-US" sz="2000" b="1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latin typeface="+mj-lt"/>
                <a:cs typeface="Jameel Noori Nastaleeq" panose="02000503000000000004" pitchFamily="2" charset="-78"/>
              </a:rPr>
              <a:t>8</a:t>
            </a:r>
            <a:r>
              <a:rPr lang="en-US" sz="2000" b="1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latin typeface="Jameel Noori Nastaleeq" panose="02000503000000000004" pitchFamily="2" charset="-78"/>
                <a:cs typeface="Jameel Noori Nastaleeq" panose="02000503000000000004" pitchFamily="2" charset="-78"/>
              </a:rPr>
              <a:t>-22</a:t>
            </a:r>
            <a:endParaRPr lang="ur-PK" sz="2000" b="1" dirty="0" smtClean="0">
              <a:ln>
                <a:solidFill>
                  <a:srgbClr val="FFC000"/>
                </a:solidFill>
              </a:ln>
              <a:solidFill>
                <a:srgbClr val="FFFF00"/>
              </a:solidFill>
              <a:latin typeface="Jameel Noori Nastaleeq" panose="02000503000000000004" pitchFamily="2" charset="-78"/>
              <a:cs typeface="Jameel Noori Nastaleeq" panose="02000503000000000004" pitchFamily="2" charset="-78"/>
            </a:endParaRPr>
          </a:p>
          <a:p>
            <a:pPr algn="ctr"/>
            <a:r>
              <a:rPr lang="ur-PK" sz="2000" b="1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latin typeface="Jameel Noori Nastaleeq" panose="02000503000000000004" pitchFamily="2" charset="-78"/>
                <a:cs typeface="Jameel Noori Nastaleeq" panose="02000503000000000004" pitchFamily="2" charset="-78"/>
              </a:rPr>
              <a:t>کورس کوڈ</a:t>
            </a:r>
            <a:endParaRPr lang="en-US" sz="2000" b="1" dirty="0" smtClean="0">
              <a:ln>
                <a:solidFill>
                  <a:srgbClr val="FFC000"/>
                </a:solidFill>
              </a:ln>
              <a:solidFill>
                <a:srgbClr val="FFFF00"/>
              </a:solidFill>
              <a:latin typeface="Jameel Noori Nastaleeq" panose="02000503000000000004" pitchFamily="2" charset="-78"/>
              <a:cs typeface="Jameel Noori Nastaleeq" panose="02000503000000000004" pitchFamily="2" charset="-78"/>
            </a:endParaRPr>
          </a:p>
          <a:p>
            <a:pPr algn="ctr"/>
            <a:r>
              <a:rPr lang="en-US" sz="2000" b="1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latin typeface="Jameel Noori Nastaleeq" panose="02000503000000000004" pitchFamily="2" charset="-78"/>
                <a:cs typeface="Jameel Noori Nastaleeq" panose="02000503000000000004" pitchFamily="2" charset="-78"/>
              </a:rPr>
              <a:t>Maj/Punj-205</a:t>
            </a:r>
            <a:endParaRPr lang="ur-PK" sz="2000" b="1" dirty="0" smtClean="0">
              <a:ln>
                <a:solidFill>
                  <a:srgbClr val="FFC000"/>
                </a:solidFill>
              </a:ln>
              <a:solidFill>
                <a:srgbClr val="FFFF00"/>
              </a:solidFill>
              <a:latin typeface="Jameel Noori Nastaleeq" panose="02000503000000000004" pitchFamily="2" charset="-78"/>
              <a:cs typeface="Jameel Noori Nastaleeq" panose="02000503000000000004" pitchFamily="2" charset="-78"/>
            </a:endParaRPr>
          </a:p>
          <a:p>
            <a:pPr algn="ctr"/>
            <a:r>
              <a:rPr lang="ur-PK" sz="2000" b="1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latin typeface="Jameel Noori Nastaleeq" panose="02000503000000000004" pitchFamily="2" charset="-78"/>
                <a:cs typeface="Jameel Noori Nastaleeq" panose="02000503000000000004" pitchFamily="2" charset="-78"/>
              </a:rPr>
              <a:t>کریڈٹ آورز</a:t>
            </a:r>
            <a:endParaRPr lang="en-US" sz="2000" b="1" dirty="0" smtClean="0">
              <a:ln>
                <a:solidFill>
                  <a:srgbClr val="FFC000"/>
                </a:solidFill>
              </a:ln>
              <a:solidFill>
                <a:srgbClr val="FFFF00"/>
              </a:solidFill>
              <a:latin typeface="Jameel Noori Nastaleeq" panose="02000503000000000004" pitchFamily="2" charset="-78"/>
              <a:cs typeface="Jameel Noori Nastaleeq" panose="02000503000000000004" pitchFamily="2" charset="-78"/>
            </a:endParaRPr>
          </a:p>
          <a:p>
            <a:pPr algn="ctr"/>
            <a:r>
              <a:rPr lang="en-US" sz="2000" b="1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latin typeface="Jameel Noori Nastaleeq" panose="02000503000000000004" pitchFamily="2" charset="-78"/>
                <a:cs typeface="Jameel Noori Nastaleeq" panose="02000503000000000004" pitchFamily="2" charset="-78"/>
              </a:rPr>
              <a:t>03</a:t>
            </a:r>
            <a:endParaRPr lang="ur-PK" sz="2000" b="1" dirty="0" smtClean="0">
              <a:ln>
                <a:solidFill>
                  <a:srgbClr val="FFC000"/>
                </a:solidFill>
              </a:ln>
              <a:solidFill>
                <a:srgbClr val="FFFF00"/>
              </a:solidFill>
              <a:latin typeface="Jameel Noori Nastaleeq" panose="02000503000000000004" pitchFamily="2" charset="-78"/>
              <a:cs typeface="Jameel Noori Nastaleeq" panose="02000503000000000004" pitchFamily="2" charset="-78"/>
            </a:endParaRPr>
          </a:p>
          <a:p>
            <a:pPr algn="ctr"/>
            <a:r>
              <a:rPr lang="ur-PK" sz="2000" b="1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latin typeface="Jameel Noori Nastaleeq" panose="02000503000000000004" pitchFamily="2" charset="-78"/>
                <a:cs typeface="Jameel Noori Nastaleeq" panose="02000503000000000004" pitchFamily="2" charset="-78"/>
              </a:rPr>
              <a:t>سمسٹر</a:t>
            </a:r>
            <a:endParaRPr lang="en-US" sz="2000" b="1" dirty="0">
              <a:ln>
                <a:solidFill>
                  <a:srgbClr val="FFC000"/>
                </a:solidFill>
              </a:ln>
              <a:solidFill>
                <a:srgbClr val="FFFF00"/>
              </a:solidFill>
              <a:latin typeface="+mj-lt"/>
              <a:cs typeface="Jameel Noori Nastaleeq" panose="02000503000000000004" pitchFamily="2" charset="-78"/>
            </a:endParaRPr>
          </a:p>
          <a:p>
            <a:pPr algn="ctr"/>
            <a:r>
              <a:rPr lang="en-US" sz="2000" b="1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latin typeface="+mj-lt"/>
                <a:cs typeface="Jameel Noori Nastaleeq" panose="02000503000000000004" pitchFamily="2" charset="-78"/>
              </a:rPr>
              <a:t>IV</a:t>
            </a:r>
            <a:endParaRPr lang="en-US" sz="2000" b="1" dirty="0">
              <a:ln>
                <a:solidFill>
                  <a:srgbClr val="FFC000"/>
                </a:solidFill>
              </a:ln>
              <a:solidFill>
                <a:srgbClr val="FFFF00"/>
              </a:solidFill>
              <a:latin typeface="Jameel Noori Nastaleeq" panose="02000503000000000004" pitchFamily="2" charset="-78"/>
              <a:cs typeface="Jameel Noori Nastaleeq" panose="02000503000000000004" pitchFamily="2" charset="-78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0" advTm="5000">
        <p:split orient="vert"/>
      </p:transition>
    </mc:Choice>
    <mc:Fallback xmlns="">
      <p:transition spd="slow" advTm="500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 rot="21399648">
            <a:off x="2042523" y="1289953"/>
            <a:ext cx="4686300" cy="4278094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 anchorCtr="0">
            <a:spAutoFit/>
          </a:bodyPr>
          <a:lstStyle/>
          <a:p>
            <a:pPr algn="ctr"/>
            <a:r>
              <a:rPr lang="ur-PK" sz="4000" b="1" dirty="0" smtClean="0">
                <a:latin typeface="Jameel Noori Nastaleeq" panose="02000503000000000004" pitchFamily="2" charset="-78"/>
                <a:cs typeface="Jameel Noori Nastaleeq" panose="02000503000000000004" pitchFamily="2" charset="-78"/>
              </a:rPr>
              <a:t>اکھان تے پنجابی اکھان</a:t>
            </a:r>
          </a:p>
          <a:p>
            <a:pPr algn="ctr"/>
            <a:endParaRPr lang="ur-PK" sz="2800" b="1" dirty="0">
              <a:latin typeface="Jameel Noori Nastaleeq" panose="02000503000000000004" pitchFamily="2" charset="-78"/>
              <a:cs typeface="Jameel Noori Nastaleeq" panose="02000503000000000004" pitchFamily="2" charset="-78"/>
            </a:endParaRPr>
          </a:p>
          <a:p>
            <a:pPr algn="r"/>
            <a:r>
              <a:rPr lang="ur-PK" sz="2800" dirty="0" smtClean="0">
                <a:latin typeface="Jameel Noori Nastaleeq" panose="02000503000000000004" pitchFamily="2" charset="-78"/>
                <a:cs typeface="Jameel Noori Nastaleeq" panose="02000503000000000004" pitchFamily="2" charset="-78"/>
              </a:rPr>
              <a:t>اکھان اک ٹھوس سچائی</a:t>
            </a:r>
          </a:p>
          <a:p>
            <a:pPr algn="r"/>
            <a:r>
              <a:rPr lang="ur-PK" sz="2000" dirty="0" smtClean="0">
                <a:latin typeface="Jameel Noori Nastaleeq" panose="02000503000000000004" pitchFamily="2" charset="-78"/>
                <a:cs typeface="Jameel Noori Nastaleeq" panose="02000503000000000004" pitchFamily="2" charset="-78"/>
              </a:rPr>
              <a:t>انساناں دے تجربیاں دا نچوڑہوندے نیں</a:t>
            </a:r>
          </a:p>
          <a:p>
            <a:pPr algn="r"/>
            <a:r>
              <a:rPr lang="ur-PK" sz="2800" dirty="0" smtClean="0">
                <a:latin typeface="Jameel Noori Nastaleeq" panose="02000503000000000004" pitchFamily="2" charset="-78"/>
                <a:cs typeface="Jameel Noori Nastaleeq" panose="02000503000000000004" pitchFamily="2" charset="-78"/>
              </a:rPr>
              <a:t>اکھان، کہاوت، اکھوت یاں کہنت اکھواندا اے</a:t>
            </a:r>
          </a:p>
          <a:p>
            <a:pPr algn="r"/>
            <a:r>
              <a:rPr lang="en-US" sz="2000" dirty="0" smtClean="0">
                <a:latin typeface="Jameel Noori Nastaleeq" panose="02000503000000000004" pitchFamily="2" charset="-78"/>
                <a:cs typeface="Jameel Noori Nastaleeq" panose="02000503000000000004" pitchFamily="2" charset="-78"/>
              </a:rPr>
              <a:t>Proverb</a:t>
            </a:r>
            <a:r>
              <a:rPr lang="ur-PK" sz="2000" dirty="0" smtClean="0">
                <a:latin typeface="Jameel Noori Nastaleeq" panose="02000503000000000004" pitchFamily="2" charset="-78"/>
                <a:cs typeface="Jameel Noori Nastaleeq" panose="02000503000000000004" pitchFamily="2" charset="-78"/>
              </a:rPr>
              <a:t> انگریزی وچ اینہوں</a:t>
            </a:r>
          </a:p>
          <a:p>
            <a:pPr algn="r"/>
            <a:r>
              <a:rPr lang="ur-PK" sz="2000" dirty="0" smtClean="0">
                <a:latin typeface="Jameel Noori Nastaleeq" panose="02000503000000000004" pitchFamily="2" charset="-78"/>
                <a:cs typeface="Jameel Noori Nastaleeq" panose="02000503000000000004" pitchFamily="2" charset="-78"/>
              </a:rPr>
              <a:t>عربی وچ مثل تے قول آکھیا جاندا اے</a:t>
            </a:r>
          </a:p>
          <a:p>
            <a:pPr algn="r"/>
            <a:r>
              <a:rPr lang="ur-PK" sz="2800" dirty="0" smtClean="0">
                <a:latin typeface="Jameel Noori Nastaleeq" panose="02000503000000000004" pitchFamily="2" charset="-78"/>
                <a:cs typeface="Jameel Noori Nastaleeq" panose="02000503000000000004" pitchFamily="2" charset="-78"/>
              </a:rPr>
              <a:t>اکھاناں دی بنتر </a:t>
            </a:r>
          </a:p>
          <a:p>
            <a:pPr algn="r"/>
            <a:r>
              <a:rPr lang="ur-PK" sz="2000" dirty="0" smtClean="0">
                <a:latin typeface="Jameel Noori Nastaleeq" panose="02000503000000000004" pitchFamily="2" charset="-78"/>
                <a:cs typeface="Jameel Noori Nastaleeq" panose="02000503000000000004" pitchFamily="2" charset="-78"/>
              </a:rPr>
              <a:t>اک تک والے اکھان</a:t>
            </a:r>
          </a:p>
          <a:p>
            <a:pPr algn="r"/>
            <a:r>
              <a:rPr lang="ur-PK" sz="2000" dirty="0" smtClean="0">
                <a:latin typeface="Jameel Noori Nastaleeq" panose="02000503000000000004" pitchFamily="2" charset="-78"/>
                <a:cs typeface="Jameel Noori Nastaleeq" panose="02000503000000000004" pitchFamily="2" charset="-78"/>
              </a:rPr>
              <a:t>دوتکاں والے اکھان</a:t>
            </a:r>
          </a:p>
          <a:p>
            <a:pPr algn="r"/>
            <a:r>
              <a:rPr lang="ur-PK" sz="2000" dirty="0" smtClean="0">
                <a:latin typeface="Jameel Noori Nastaleeq" panose="02000503000000000004" pitchFamily="2" charset="-78"/>
                <a:cs typeface="Jameel Noori Nastaleeq" panose="02000503000000000004" pitchFamily="2" charset="-78"/>
              </a:rPr>
              <a:t>نثری گل کلام والے اکھان</a:t>
            </a:r>
            <a:endParaRPr lang="en-US" sz="2000" dirty="0">
              <a:latin typeface="Jameel Noori Nastaleeq" panose="02000503000000000004" pitchFamily="2" charset="-78"/>
              <a:cs typeface="Jameel Noori Nastaleeq" panose="02000503000000000004" pitchFamily="2" charset="-78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0" advTm="5000">
        <p:split orient="vert"/>
      </p:transition>
    </mc:Choice>
    <mc:Fallback xmlns="">
      <p:transition spd="slow" advTm="500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019300" y="304800"/>
            <a:ext cx="5105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r-PK" sz="4000" dirty="0" smtClean="0">
                <a:solidFill>
                  <a:srgbClr val="002060"/>
                </a:solidFill>
                <a:latin typeface="Jameel Noori Nastaleeq" panose="02000503000000000004" pitchFamily="2" charset="-78"/>
                <a:cs typeface="Jameel Noori Nastaleeq" panose="02000503000000000004" pitchFamily="2" charset="-78"/>
              </a:rPr>
              <a:t>پنجابی اکھان تے محاورے</a:t>
            </a:r>
            <a:endParaRPr lang="en-US" sz="2800" dirty="0">
              <a:solidFill>
                <a:srgbClr val="002060"/>
              </a:solidFill>
              <a:latin typeface="Jameel Noori Nastaleeq" panose="02000503000000000004" pitchFamily="2" charset="-78"/>
              <a:cs typeface="Jameel Noori Nastaleeq" panose="02000503000000000004" pitchFamily="2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33600" y="1179493"/>
            <a:ext cx="4876800" cy="523220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ur-PK" sz="2800" dirty="0" smtClean="0">
                <a:solidFill>
                  <a:srgbClr val="002060"/>
                </a:solidFill>
                <a:latin typeface="Jameel Noori Nastaleeq" panose="02000503000000000004" pitchFamily="2" charset="-78"/>
                <a:cs typeface="Jameel Noori Nastaleeq" panose="02000503000000000004" pitchFamily="2" charset="-78"/>
              </a:rPr>
              <a:t>اکھان تے اوہناں دی وضاحت تے جملیاں وچ ورتوں</a:t>
            </a:r>
            <a:endParaRPr lang="ur-PK" sz="2800" dirty="0" smtClean="0">
              <a:solidFill>
                <a:srgbClr val="002060"/>
              </a:solidFill>
              <a:latin typeface="Jameel Noori Nastaleeq" panose="02000503000000000004" pitchFamily="2" charset="-78"/>
              <a:cs typeface="Jameel Noori Nastaleeq" panose="02000503000000000004" pitchFamily="2" charset="-7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2000" y="2386548"/>
            <a:ext cx="4191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ur-PK" sz="2400" dirty="0" smtClean="0">
                <a:solidFill>
                  <a:srgbClr val="002060"/>
                </a:solidFill>
                <a:latin typeface="Jameel Noori Nastaleeq" panose="02000503000000000004" pitchFamily="2" charset="-78"/>
                <a:cs typeface="Jameel Noori Nastaleeq" panose="02000503000000000004" pitchFamily="2" charset="-78"/>
              </a:rPr>
              <a:t>۱۔بڈھیاں ڈھگیاں دی واہی ، اگن دبھ کے کاہی</a:t>
            </a:r>
          </a:p>
          <a:p>
            <a:pPr algn="r"/>
            <a:r>
              <a:rPr lang="ur-PK" sz="2400" dirty="0" smtClean="0">
                <a:solidFill>
                  <a:srgbClr val="002060"/>
                </a:solidFill>
                <a:latin typeface="Jameel Noori Nastaleeq" panose="02000503000000000004" pitchFamily="2" charset="-78"/>
                <a:cs typeface="Jameel Noori Nastaleeq" panose="02000503000000000004" pitchFamily="2" charset="-78"/>
              </a:rPr>
              <a:t>۲۔ جٹ دے جوں پکے، سکی ماں نوں مارے دھکے</a:t>
            </a:r>
          </a:p>
          <a:p>
            <a:pPr algn="r"/>
            <a:r>
              <a:rPr lang="ur-PK" sz="2400" dirty="0" smtClean="0">
                <a:solidFill>
                  <a:srgbClr val="002060"/>
                </a:solidFill>
                <a:latin typeface="Jameel Noori Nastaleeq" panose="02000503000000000004" pitchFamily="2" charset="-78"/>
                <a:cs typeface="Jameel Noori Nastaleeq" panose="02000503000000000004" pitchFamily="2" charset="-78"/>
              </a:rPr>
              <a:t>۳۔ جدوں کال کڈھے ساؤنی کڈھے </a:t>
            </a:r>
          </a:p>
          <a:p>
            <a:pPr algn="r"/>
            <a:r>
              <a:rPr lang="ur-PK" sz="2400" dirty="0" smtClean="0">
                <a:solidFill>
                  <a:srgbClr val="002060"/>
                </a:solidFill>
                <a:latin typeface="Jameel Noori Nastaleeq" panose="02000503000000000004" pitchFamily="2" charset="-78"/>
                <a:cs typeface="Jameel Noori Nastaleeq" panose="02000503000000000004" pitchFamily="2" charset="-78"/>
              </a:rPr>
              <a:t>۴۔ جس دی روڑی ، اس دی موڑی</a:t>
            </a:r>
          </a:p>
          <a:p>
            <a:pPr algn="r"/>
            <a:r>
              <a:rPr lang="ur-PK" sz="2400" dirty="0" smtClean="0">
                <a:solidFill>
                  <a:srgbClr val="002060"/>
                </a:solidFill>
                <a:latin typeface="Jameel Noori Nastaleeq" panose="02000503000000000004" pitchFamily="2" charset="-78"/>
                <a:cs typeface="Jameel Noori Nastaleeq" panose="02000503000000000004" pitchFamily="2" charset="-78"/>
              </a:rPr>
              <a:t>۵۔ بی چنگا پاویں بھانویں چین توں منگاویں</a:t>
            </a:r>
          </a:p>
          <a:p>
            <a:pPr algn="r"/>
            <a:r>
              <a:rPr lang="ur-PK" sz="2400" dirty="0" smtClean="0">
                <a:solidFill>
                  <a:srgbClr val="002060"/>
                </a:solidFill>
                <a:latin typeface="Jameel Noori Nastaleeq" panose="02000503000000000004" pitchFamily="2" charset="-78"/>
                <a:cs typeface="Jameel Noori Nastaleeq" panose="02000503000000000004" pitchFamily="2" charset="-78"/>
              </a:rPr>
              <a:t>۶۔ جیہدا وگے کھال اوہنوں کیہ آکھے کال</a:t>
            </a:r>
          </a:p>
          <a:p>
            <a:pPr algn="r"/>
            <a:r>
              <a:rPr lang="ur-PK" sz="2400" dirty="0" smtClean="0">
                <a:solidFill>
                  <a:srgbClr val="002060"/>
                </a:solidFill>
                <a:latin typeface="Jameel Noori Nastaleeq" panose="02000503000000000004" pitchFamily="2" charset="-78"/>
                <a:cs typeface="Jameel Noori Nastaleeq" panose="02000503000000000004" pitchFamily="2" charset="-78"/>
              </a:rPr>
              <a:t>۷۔ جیہدے ڈھگے ماڑے اوہدے کرم وی ماڑے</a:t>
            </a:r>
          </a:p>
          <a:p>
            <a:pPr algn="r"/>
            <a:r>
              <a:rPr lang="ur-PK" sz="2400" dirty="0" smtClean="0">
                <a:solidFill>
                  <a:srgbClr val="002060"/>
                </a:solidFill>
                <a:latin typeface="Jameel Noori Nastaleeq" panose="02000503000000000004" pitchFamily="2" charset="-78"/>
                <a:cs typeface="Jameel Noori Nastaleeq" panose="02000503000000000004" pitchFamily="2" charset="-78"/>
              </a:rPr>
              <a:t>۸۔ جینہوں ستھرا بی ہتھ آوے اوہ خوشیاں کیوں نہ مناوے</a:t>
            </a:r>
          </a:p>
          <a:p>
            <a:pPr algn="r"/>
            <a:r>
              <a:rPr lang="ur-PK" sz="2400" dirty="0" smtClean="0">
                <a:solidFill>
                  <a:srgbClr val="002060"/>
                </a:solidFill>
                <a:latin typeface="Jameel Noori Nastaleeq" panose="02000503000000000004" pitchFamily="2" charset="-78"/>
                <a:cs typeface="Jameel Noori Nastaleeq" panose="02000503000000000004" pitchFamily="2" charset="-78"/>
              </a:rPr>
              <a:t>۹۔ جنی واہ اونی گاہ</a:t>
            </a:r>
          </a:p>
          <a:p>
            <a:pPr algn="r"/>
            <a:r>
              <a:rPr lang="ur-PK" sz="2400" dirty="0" smtClean="0">
                <a:solidFill>
                  <a:srgbClr val="002060"/>
                </a:solidFill>
                <a:latin typeface="Jameel Noori Nastaleeq" panose="02000503000000000004" pitchFamily="2" charset="-78"/>
                <a:cs typeface="Jameel Noori Nastaleeq" panose="02000503000000000004" pitchFamily="2" charset="-78"/>
              </a:rPr>
              <a:t>۱۰۔ جنی گوڈی اونی ڈوڈی</a:t>
            </a:r>
            <a:endParaRPr lang="ur-PK" sz="2400" dirty="0" smtClean="0">
              <a:solidFill>
                <a:srgbClr val="002060"/>
              </a:solidFill>
              <a:latin typeface="Jameel Noori Nastaleeq" panose="02000503000000000004" pitchFamily="2" charset="-78"/>
              <a:cs typeface="Jameel Noori Nastaleeq" panose="02000503000000000004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2386548"/>
            <a:ext cx="35052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ur-PK" sz="2400" dirty="0" smtClean="0">
                <a:solidFill>
                  <a:srgbClr val="002060"/>
                </a:solidFill>
                <a:latin typeface="Jameel Noori Nastaleeq" panose="02000503000000000004" pitchFamily="2" charset="-78"/>
                <a:cs typeface="Jameel Noori Nastaleeq" panose="02000503000000000004" pitchFamily="2" charset="-78"/>
              </a:rPr>
              <a:t>۱۱۔ دب کے واہ تے رج کے کھاہ</a:t>
            </a:r>
          </a:p>
          <a:p>
            <a:pPr algn="r"/>
            <a:r>
              <a:rPr lang="ur-PK" sz="2400" dirty="0" smtClean="0">
                <a:solidFill>
                  <a:srgbClr val="002060"/>
                </a:solidFill>
                <a:latin typeface="Jameel Noori Nastaleeq" panose="02000503000000000004" pitchFamily="2" charset="-78"/>
                <a:cs typeface="Jameel Noori Nastaleeq" panose="02000503000000000004" pitchFamily="2" charset="-78"/>
              </a:rPr>
              <a:t>۱۲۔ ڈونگھی واہ ہل ، تیرے گھر وچ نوکری</a:t>
            </a:r>
          </a:p>
          <a:p>
            <a:pPr algn="r"/>
            <a:r>
              <a:rPr lang="ur-PK" sz="2400" dirty="0" smtClean="0">
                <a:solidFill>
                  <a:srgbClr val="002060"/>
                </a:solidFill>
                <a:latin typeface="Jameel Noori Nastaleeq" panose="02000503000000000004" pitchFamily="2" charset="-78"/>
                <a:cs typeface="Jameel Noori Nastaleeq" panose="02000503000000000004" pitchFamily="2" charset="-78"/>
              </a:rPr>
              <a:t>۱۳۔ سوکلاں تے ہیٹھ ہلاں</a:t>
            </a:r>
          </a:p>
          <a:p>
            <a:pPr algn="r"/>
            <a:r>
              <a:rPr lang="ur-PK" sz="2400" dirty="0" smtClean="0">
                <a:solidFill>
                  <a:srgbClr val="002060"/>
                </a:solidFill>
                <a:latin typeface="Jameel Noori Nastaleeq" panose="02000503000000000004" pitchFamily="2" charset="-78"/>
                <a:cs typeface="Jameel Noori Nastaleeq" panose="02000503000000000004" pitchFamily="2" charset="-78"/>
              </a:rPr>
              <a:t>۱۴۔ کھیتی کھسماں میتی</a:t>
            </a:r>
          </a:p>
          <a:p>
            <a:pPr algn="r"/>
            <a:r>
              <a:rPr lang="ur-PK" sz="2400" dirty="0" smtClean="0">
                <a:solidFill>
                  <a:srgbClr val="002060"/>
                </a:solidFill>
                <a:latin typeface="Jameel Noori Nastaleeq" panose="02000503000000000004" pitchFamily="2" charset="-78"/>
                <a:cs typeface="Jameel Noori Nastaleeq" panose="02000503000000000004" pitchFamily="2" charset="-78"/>
              </a:rPr>
              <a:t>۱۵۔ گڈ پوہ تے ہتھیں کھوہ</a:t>
            </a:r>
          </a:p>
          <a:p>
            <a:pPr algn="r"/>
            <a:r>
              <a:rPr lang="ur-PK" sz="2400" dirty="0" smtClean="0">
                <a:solidFill>
                  <a:srgbClr val="002060"/>
                </a:solidFill>
                <a:latin typeface="Jameel Noori Nastaleeq" panose="02000503000000000004" pitchFamily="2" charset="-78"/>
                <a:cs typeface="Jameel Noori Nastaleeq" panose="02000503000000000004" pitchFamily="2" charset="-78"/>
              </a:rPr>
              <a:t>۱۶۔ ودھیاں بی تے بوہتا جھاڑ</a:t>
            </a:r>
          </a:p>
          <a:p>
            <a:pPr algn="r"/>
            <a:r>
              <a:rPr lang="ur-PK" sz="2400" dirty="0" smtClean="0">
                <a:solidFill>
                  <a:srgbClr val="002060"/>
                </a:solidFill>
                <a:latin typeface="Jameel Noori Nastaleeq" panose="02000503000000000004" pitchFamily="2" charset="-78"/>
                <a:cs typeface="Jameel Noori Nastaleeq" panose="02000503000000000004" pitchFamily="2" charset="-78"/>
              </a:rPr>
              <a:t>۱۷۔ گھوڑے گھر سلطاناں تے مجھیں گھر وریاماں</a:t>
            </a:r>
          </a:p>
          <a:p>
            <a:pPr algn="r"/>
            <a:r>
              <a:rPr lang="ur-PK" sz="2400" dirty="0" smtClean="0">
                <a:solidFill>
                  <a:srgbClr val="002060"/>
                </a:solidFill>
                <a:latin typeface="Jameel Noori Nastaleeq" panose="02000503000000000004" pitchFamily="2" charset="-78"/>
                <a:cs typeface="Jameel Noori Nastaleeq" panose="02000503000000000004" pitchFamily="2" charset="-78"/>
              </a:rPr>
              <a:t>۱۸۔ وسے اسوں اناج دی موج</a:t>
            </a:r>
          </a:p>
          <a:p>
            <a:pPr algn="r"/>
            <a:r>
              <a:rPr lang="ur-PK" sz="2400" dirty="0" smtClean="0">
                <a:solidFill>
                  <a:srgbClr val="002060"/>
                </a:solidFill>
                <a:latin typeface="Jameel Noori Nastaleeq" panose="02000503000000000004" pitchFamily="2" charset="-78"/>
                <a:cs typeface="Jameel Noori Nastaleeq" panose="02000503000000000004" pitchFamily="2" charset="-78"/>
              </a:rPr>
              <a:t>۱۹۔ وسے پوہ تے اوٹھیں ڈھو</a:t>
            </a:r>
          </a:p>
          <a:p>
            <a:pPr algn="r"/>
            <a:r>
              <a:rPr lang="ur-PK" sz="2400" dirty="0" smtClean="0">
                <a:solidFill>
                  <a:srgbClr val="002060"/>
                </a:solidFill>
                <a:latin typeface="Jameel Noori Nastaleeq" panose="02000503000000000004" pitchFamily="2" charset="-78"/>
                <a:cs typeface="Jameel Noori Nastaleeq" panose="02000503000000000004" pitchFamily="2" charset="-78"/>
              </a:rPr>
              <a:t>۲۰۔ وسے مانہہ تے بوٹے بوٹے کاہ</a:t>
            </a:r>
            <a:endParaRPr lang="ur-PK" sz="2400" dirty="0" smtClean="0">
              <a:solidFill>
                <a:srgbClr val="002060"/>
              </a:solidFill>
              <a:latin typeface="Jameel Noori Nastaleeq" panose="02000503000000000004" pitchFamily="2" charset="-78"/>
              <a:cs typeface="Jameel Noori Nastaleeq" panose="02000503000000000004" pitchFamily="2" charset="-78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0" advTm="5000">
        <p:split orient="vert"/>
      </p:transition>
    </mc:Choice>
    <mc:Fallback xmlns="">
      <p:transition spd="slow" advTm="500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19300" y="304800"/>
            <a:ext cx="5105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r-PK" sz="4000" dirty="0" smtClean="0">
                <a:solidFill>
                  <a:srgbClr val="002060"/>
                </a:solidFill>
                <a:latin typeface="Jameel Noori Nastaleeq" panose="02000503000000000004" pitchFamily="2" charset="-78"/>
                <a:cs typeface="Jameel Noori Nastaleeq" panose="02000503000000000004" pitchFamily="2" charset="-78"/>
              </a:rPr>
              <a:t>پنجابی اکھان تے محاورے</a:t>
            </a:r>
            <a:endParaRPr lang="en-US" sz="2800" dirty="0">
              <a:solidFill>
                <a:srgbClr val="002060"/>
              </a:solidFill>
              <a:latin typeface="Jameel Noori Nastaleeq" panose="02000503000000000004" pitchFamily="2" charset="-78"/>
              <a:cs typeface="Jameel Noori Nastaleeq" panose="02000503000000000004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400800" y="3002340"/>
            <a:ext cx="2057400" cy="1077218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ur-PK" sz="3200" dirty="0" smtClean="0">
                <a:solidFill>
                  <a:srgbClr val="002060"/>
                </a:solidFill>
                <a:latin typeface="Jameel Noori Nastaleeq" panose="02000503000000000004" pitchFamily="2" charset="-78"/>
                <a:cs typeface="Jameel Noori Nastaleeq" panose="02000503000000000004" pitchFamily="2" charset="-78"/>
              </a:rPr>
              <a:t>موسماں تے رتاں بارے اکھان</a:t>
            </a:r>
            <a:endParaRPr lang="ur-PK" sz="2400" dirty="0" smtClean="0">
              <a:solidFill>
                <a:srgbClr val="002060"/>
              </a:solidFill>
              <a:latin typeface="Jameel Noori Nastaleeq" panose="02000503000000000004" pitchFamily="2" charset="-78"/>
              <a:cs typeface="Jameel Noori Nastaleeq" panose="02000503000000000004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05000" y="2058412"/>
            <a:ext cx="3810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ur-PK" sz="2400" dirty="0" smtClean="0">
                <a:solidFill>
                  <a:srgbClr val="002060"/>
                </a:solidFill>
                <a:latin typeface="Jameel Noori Nastaleeq" panose="02000503000000000004" pitchFamily="2" charset="-78"/>
                <a:cs typeface="Jameel Noori Nastaleeq" panose="02000503000000000004" pitchFamily="2" charset="-78"/>
              </a:rPr>
              <a:t>۱۔ بھادروں بدلا رنگ تے گورا کالا اکو رنگ</a:t>
            </a:r>
          </a:p>
          <a:p>
            <a:pPr algn="r"/>
            <a:r>
              <a:rPr lang="ur-PK" sz="2400" dirty="0" smtClean="0">
                <a:solidFill>
                  <a:srgbClr val="002060"/>
                </a:solidFill>
                <a:latin typeface="Jameel Noori Nastaleeq" panose="02000503000000000004" pitchFamily="2" charset="-78"/>
                <a:cs typeface="Jameel Noori Nastaleeq" panose="02000503000000000004" pitchFamily="2" charset="-78"/>
              </a:rPr>
              <a:t>۲۔ بھادروں دا چھلا اک سنگ سُکا اک سنگ گلا</a:t>
            </a:r>
          </a:p>
          <a:p>
            <a:pPr algn="r"/>
            <a:r>
              <a:rPr lang="ur-PK" sz="2400" dirty="0" smtClean="0">
                <a:solidFill>
                  <a:srgbClr val="002060"/>
                </a:solidFill>
                <a:latin typeface="Jameel Noori Nastaleeq" panose="02000503000000000004" pitchFamily="2" charset="-78"/>
                <a:cs typeface="Jameel Noori Nastaleeq" panose="02000503000000000004" pitchFamily="2" charset="-78"/>
              </a:rPr>
              <a:t>۳۔ جیٹھ ہاڑ کچھیں تے ساون بھادریں رکھین</a:t>
            </a:r>
          </a:p>
          <a:p>
            <a:pPr algn="r"/>
            <a:r>
              <a:rPr lang="ur-PK" sz="2400" dirty="0" smtClean="0">
                <a:solidFill>
                  <a:srgbClr val="002060"/>
                </a:solidFill>
                <a:latin typeface="Jameel Noori Nastaleeq" panose="02000503000000000004" pitchFamily="2" charset="-78"/>
                <a:cs typeface="Jameel Noori Nastaleeq" panose="02000503000000000004" pitchFamily="2" charset="-78"/>
              </a:rPr>
              <a:t>۴۔ رُتاں مڑ مڑ آوندیاں مریا مڑے نہ کوئی</a:t>
            </a:r>
          </a:p>
          <a:p>
            <a:pPr algn="r"/>
            <a:r>
              <a:rPr lang="ur-PK" sz="2400" dirty="0" smtClean="0">
                <a:solidFill>
                  <a:srgbClr val="002060"/>
                </a:solidFill>
                <a:latin typeface="Jameel Noori Nastaleeq" panose="02000503000000000004" pitchFamily="2" charset="-78"/>
                <a:cs typeface="Jameel Noori Nastaleeq" panose="02000503000000000004" pitchFamily="2" charset="-78"/>
              </a:rPr>
              <a:t>۵۔ کالی گھٹا ڈراؤنی دھولی وسن ہار</a:t>
            </a:r>
          </a:p>
          <a:p>
            <a:pPr algn="r"/>
            <a:r>
              <a:rPr lang="ur-PK" sz="2400" dirty="0" smtClean="0">
                <a:solidFill>
                  <a:srgbClr val="002060"/>
                </a:solidFill>
                <a:latin typeface="Jameel Noori Nastaleeq" panose="02000503000000000004" pitchFamily="2" charset="-78"/>
                <a:cs typeface="Jameel Noori Nastaleeq" panose="02000503000000000004" pitchFamily="2" charset="-78"/>
              </a:rPr>
              <a:t>۶۔ واوگے تے کیہڑا رکھ نہیں ڈولدا</a:t>
            </a:r>
          </a:p>
          <a:p>
            <a:pPr algn="r"/>
            <a:r>
              <a:rPr lang="ur-PK" sz="2400" dirty="0" smtClean="0">
                <a:solidFill>
                  <a:srgbClr val="002060"/>
                </a:solidFill>
                <a:latin typeface="Jameel Noori Nastaleeq" panose="02000503000000000004" pitchFamily="2" charset="-78"/>
                <a:cs typeface="Jameel Noori Nastaleeq" panose="02000503000000000004" pitchFamily="2" charset="-78"/>
              </a:rPr>
              <a:t>۷۔ ہوا وگے تے چوہے دی کھڈ وچ وی لگدی اے</a:t>
            </a:r>
          </a:p>
          <a:p>
            <a:pPr algn="r"/>
            <a:r>
              <a:rPr lang="ur-PK" sz="2400" dirty="0" smtClean="0">
                <a:solidFill>
                  <a:srgbClr val="002060"/>
                </a:solidFill>
                <a:latin typeface="Jameel Noori Nastaleeq" panose="02000503000000000004" pitchFamily="2" charset="-78"/>
                <a:cs typeface="Jameel Noori Nastaleeq" panose="02000503000000000004" pitchFamily="2" charset="-78"/>
              </a:rPr>
              <a:t>۸۔ بدل گئے لمے دااُٹھ نی رنیں موڑھا ڈاہ</a:t>
            </a:r>
            <a:endParaRPr lang="ur-PK" sz="2400" dirty="0" smtClean="0">
              <a:solidFill>
                <a:srgbClr val="002060"/>
              </a:solidFill>
              <a:latin typeface="Jameel Noori Nastaleeq" panose="02000503000000000004" pitchFamily="2" charset="-78"/>
              <a:cs typeface="Jameel Noori Nastaleeq" panose="02000503000000000004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00837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0" advTm="5000">
        <p:split orient="vert"/>
      </p:transition>
    </mc:Choice>
    <mc:Fallback xmlns="">
      <p:transition spd="slow" advTm="5000">
        <p:split orient="vert"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3202</TotalTime>
  <Words>342</Words>
  <Application>Microsoft Office PowerPoint</Application>
  <PresentationFormat>On-screen Show (4:3)</PresentationFormat>
  <Paragraphs>55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 Black</vt:lpstr>
      <vt:lpstr>Constantia</vt:lpstr>
      <vt:lpstr>Jameel Noori Nastaleeq</vt:lpstr>
      <vt:lpstr>Wingdings 2</vt:lpstr>
      <vt:lpstr>Paper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Goals</dc:title>
  <dc:creator>Ras</dc:creator>
  <cp:lastModifiedBy>Dr. Irfan</cp:lastModifiedBy>
  <cp:revision>232</cp:revision>
  <dcterms:created xsi:type="dcterms:W3CDTF">2009-02-09T21:55:15Z</dcterms:created>
  <dcterms:modified xsi:type="dcterms:W3CDTF">2020-05-18T16:32:27Z</dcterms:modified>
</cp:coreProperties>
</file>