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handoutMasterIdLst>
    <p:handoutMasterId r:id="rId6"/>
  </p:handoutMasterIdLst>
  <p:sldIdLst>
    <p:sldId id="267" r:id="rId2"/>
    <p:sldId id="272" r:id="rId3"/>
    <p:sldId id="265" r:id="rId4"/>
    <p:sldId id="273" r:id="rId5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1308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161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406A5-2DA6-4B12-823D-CCB5D63D73F5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E505C-CE6A-4C4D-BED6-833FA2DA2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54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982607-DA0F-471A-AA45-F1A828F1C9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509E-025B-4882-8B15-832E4E1D3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60E31-4978-4143-957C-28AFD2FE7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001505-D21F-4C33-AF27-D7E430430B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374C-5F55-40C7-802E-55AAA8A4D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04AC6-194F-4110-8F54-0787C92456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0CC8-4DBE-4026-9668-906783C262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09A64-0C0A-4FD9-ADF0-9355E01961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147F-5BB6-4F5F-AF03-F07020FF98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7037DB5-1E88-4E45-9C6C-334D92244D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6B500A-7D68-459A-8010-9CA20FECD4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0981D7F-0583-48B9-8958-24A86BA763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114800"/>
            <a:ext cx="5257800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r-PK" sz="3200" b="1" cap="none" spc="0" dirty="0" smtClean="0">
                <a:ln w="11430">
                  <a:solidFill>
                    <a:srgbClr val="581308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ڈاکٹر عائشہ رحمٰن</a:t>
            </a:r>
          </a:p>
          <a:p>
            <a:pPr algn="ctr"/>
            <a:r>
              <a:rPr lang="ur-PK" sz="3200" b="1" cap="none" spc="0" dirty="0" smtClean="0">
                <a:ln w="11430">
                  <a:solidFill>
                    <a:srgbClr val="581308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اسسٹنٹ پروفیسر،شعبہ پنجابی</a:t>
            </a:r>
          </a:p>
          <a:p>
            <a:pPr algn="ctr"/>
            <a:r>
              <a:rPr lang="ur-PK" sz="4000" b="1" dirty="0" smtClean="0">
                <a:ln w="11430">
                  <a:solidFill>
                    <a:srgbClr val="581308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لاہور کالج برائے خواتین یونیورسٹی، لاہور</a:t>
            </a:r>
            <a:endParaRPr lang="en-US" sz="4000" b="1" cap="none" spc="0" dirty="0">
              <a:ln w="11430">
                <a:solidFill>
                  <a:srgbClr val="581308"/>
                </a:solidFill>
              </a:ln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1800" y="762000"/>
            <a:ext cx="3657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r-PK" sz="48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پنجابی اکھان تے محاورے</a:t>
            </a:r>
            <a:endParaRPr lang="en-US" sz="48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  <p:pic>
        <p:nvPicPr>
          <p:cNvPr id="1026" name="Picture 2" descr="C:\Users\Dr Irfan\Desktop\LCWU\LCWU_Lahore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091421"/>
            <a:ext cx="1559207" cy="1619759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019800" y="1904345"/>
            <a:ext cx="2133600" cy="3048655"/>
          </a:xfrm>
          <a:prstGeom prst="round2DiagRect">
            <a:avLst>
              <a:gd name="adj1" fmla="val 40616"/>
              <a:gd name="adj2" fmla="val 0"/>
            </a:avLst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r-PK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بی ایس سیشن</a:t>
            </a:r>
            <a:endParaRPr lang="en-US" sz="20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  <a:p>
            <a:pPr algn="ctr"/>
            <a:r>
              <a:rPr lang="en-US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201</a:t>
            </a:r>
            <a:r>
              <a:rPr lang="en-US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j-lt"/>
                <a:cs typeface="Jameel Noori Nastaleeq" panose="02000503000000000004" pitchFamily="2" charset="-78"/>
              </a:rPr>
              <a:t>8</a:t>
            </a:r>
            <a:r>
              <a:rPr lang="en-US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-22</a:t>
            </a:r>
            <a:endParaRPr lang="ur-PK" sz="20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  <a:p>
            <a:pPr algn="ctr"/>
            <a:r>
              <a:rPr lang="ur-PK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کورس کوڈ</a:t>
            </a:r>
            <a:endParaRPr lang="en-US" sz="20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  <a:p>
            <a:pPr algn="ctr"/>
            <a:r>
              <a:rPr lang="en-US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Maj/Punj-205</a:t>
            </a:r>
            <a:endParaRPr lang="ur-PK" sz="20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  <a:p>
            <a:pPr algn="ctr"/>
            <a:r>
              <a:rPr lang="ur-PK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کریڈٹ آورز</a:t>
            </a:r>
            <a:endParaRPr lang="en-US" sz="20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  <a:p>
            <a:pPr algn="ctr"/>
            <a:r>
              <a:rPr lang="en-US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03</a:t>
            </a:r>
            <a:endParaRPr lang="ur-PK" sz="20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  <a:p>
            <a:pPr algn="ctr"/>
            <a:r>
              <a:rPr lang="ur-PK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سمسٹر</a:t>
            </a:r>
            <a:endParaRPr lang="en-US" sz="2000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+mj-lt"/>
              <a:cs typeface="Jameel Noori Nastaleeq" panose="02000503000000000004" pitchFamily="2" charset="-78"/>
            </a:endParaRPr>
          </a:p>
          <a:p>
            <a:pPr algn="ctr"/>
            <a:r>
              <a:rPr lang="en-US" sz="2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+mj-lt"/>
                <a:cs typeface="Jameel Noori Nastaleeq" panose="02000503000000000004" pitchFamily="2" charset="-78"/>
              </a:rPr>
              <a:t>IV</a:t>
            </a:r>
            <a:endParaRPr lang="en-US" sz="2000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1399648">
            <a:off x="2042523" y="1289953"/>
            <a:ext cx="4686300" cy="42780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ur-PK" sz="4000" b="1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اکھان تے پنجابی اکھان</a:t>
            </a:r>
          </a:p>
          <a:p>
            <a:pPr algn="ctr"/>
            <a:endParaRPr lang="ur-PK" sz="2800" b="1" dirty="0"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  <a:p>
            <a:pPr algn="r"/>
            <a:r>
              <a:rPr lang="ur-PK" sz="28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اکھان اک ٹھوس سچائی</a:t>
            </a:r>
          </a:p>
          <a:p>
            <a:pPr algn="r"/>
            <a:r>
              <a:rPr lang="ur-PK" sz="20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انساناں دے تجربیاں دا نچوڑہوندے نیں</a:t>
            </a:r>
          </a:p>
          <a:p>
            <a:pPr algn="r"/>
            <a:r>
              <a:rPr lang="ur-PK" sz="28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اکھان، کہاوت، اکھوت یاں کہنت اکھواندا اے</a:t>
            </a:r>
          </a:p>
          <a:p>
            <a:pPr algn="r"/>
            <a:r>
              <a:rPr lang="en-US" sz="20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Proverb</a:t>
            </a:r>
            <a:r>
              <a:rPr lang="ur-PK" sz="20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 انگریزی وچ اینہوں</a:t>
            </a:r>
          </a:p>
          <a:p>
            <a:pPr algn="r"/>
            <a:r>
              <a:rPr lang="ur-PK" sz="20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عربی وچ مثل تے قول آکھیا جاندا اے</a:t>
            </a:r>
          </a:p>
          <a:p>
            <a:pPr algn="r"/>
            <a:r>
              <a:rPr lang="ur-PK" sz="28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اکھاناں دی بنتر </a:t>
            </a:r>
          </a:p>
          <a:p>
            <a:pPr algn="r"/>
            <a:r>
              <a:rPr lang="ur-PK" sz="20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اک تک والے اکھان</a:t>
            </a:r>
          </a:p>
          <a:p>
            <a:pPr algn="r"/>
            <a:r>
              <a:rPr lang="ur-PK" sz="20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دوتکاں والے اکھان</a:t>
            </a:r>
          </a:p>
          <a:p>
            <a:pPr algn="r"/>
            <a:r>
              <a:rPr lang="ur-PK" sz="2000" dirty="0" smtClean="0"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نثری گل کلام والے اکھان</a:t>
            </a:r>
            <a:endParaRPr lang="en-US" sz="2000" dirty="0"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19300" y="304800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40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پنجابی اکھان تے محاورے</a:t>
            </a:r>
            <a:endParaRPr lang="en-US" sz="2800" dirty="0">
              <a:solidFill>
                <a:srgbClr val="00206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179493"/>
            <a:ext cx="4876800" cy="52322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r-PK" sz="28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اکھان تے اوہناں دی وضاحت تے جملیاں وچ ورتوں</a:t>
            </a:r>
            <a:endParaRPr lang="ur-PK" sz="2800" dirty="0" smtClean="0">
              <a:solidFill>
                <a:srgbClr val="00206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2386548"/>
            <a:ext cx="4191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۱۔بڈھیاں ڈھگیاں دی واہی ، اگن دبھ کے کاہی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۲۔ جٹ دے جوں پکے، سکی ماں نوں مارے دھکے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۳۔ جدوں کال کڈھے ساؤنی کڈھے 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۴۔ جس دی روڑی ، اس دی موڑی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۵۔ بی چنگا پاویں بھانویں چین توں منگاویں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۶۔ جیہدا وگے کھال اوہنوں کیہ آکھے کال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۷۔ جیہدے ڈھگے ماڑے اوہدے کرم وی ماڑے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۸۔ جینہوں ستھرا بی ہتھ آوے اوہ خوشیاں کیوں نہ مناوے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۹۔ جنی واہ اونی گاہ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۱۰۔ جنی گوڈی اونی ڈوڈی</a:t>
            </a:r>
            <a:endParaRPr lang="ur-PK" sz="2400" dirty="0" smtClean="0">
              <a:solidFill>
                <a:srgbClr val="00206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386548"/>
            <a:ext cx="3505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۱۱۔ دب کے واہ تے رج کے کھاہ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۱۲۔ ڈونگھی واہ ہل ، تیرے گھر وچ نوکری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۱۳۔ سوکلاں تے ہیٹھ ہلاں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۱۴۔ کھیتی کھسماں میتی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۱۵۔ گڈ پوہ تے ہتھیں کھوہ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۱۶۔ ودھیاں بی تے بوہتا جھاڑ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۱۷۔ گھوڑے گھر سلطاناں تے مجھیں گھر وریاماں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۱۸۔ وسے اسوں اناج دی موج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۱۹۔ وسے پوہ تے اوٹھیں ڈھو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۲۰۔ وسے مانہہ تے بوٹے بوٹے کاہ</a:t>
            </a:r>
            <a:endParaRPr lang="ur-PK" sz="2400" dirty="0" smtClean="0">
              <a:solidFill>
                <a:srgbClr val="00206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9300" y="304800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40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پنجابی اکھان تے محاورے</a:t>
            </a:r>
            <a:endParaRPr lang="en-US" sz="2800" dirty="0">
              <a:solidFill>
                <a:srgbClr val="00206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3002340"/>
            <a:ext cx="2057400" cy="107721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r-PK" sz="32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موسماں تے رتاں بارے اکھان</a:t>
            </a:r>
            <a:endParaRPr lang="ur-PK" sz="2400" dirty="0" smtClean="0">
              <a:solidFill>
                <a:srgbClr val="00206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8412"/>
            <a:ext cx="381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۱۔ بھادروں بدلا رنگ تے گورا کالا اکو رنگ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۲۔ بھادروں دا چھلا اک سنگ سُکا اک سنگ گلا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۳۔ جیٹھ ہاڑ کچھیں تے ساون بھادریں رکھین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۴۔ رُتاں مڑ مڑ آوندیاں مریا مڑے نہ کوئی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۵۔ کالی گھٹا ڈراؤنی دھولی وسن ہار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۶۔ واوگے تے کیہڑا رکھ نہیں ڈولدا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۷۔ ہوا وگے تے چوہے دی کھڈ وچ وی لگدی اے</a:t>
            </a:r>
          </a:p>
          <a:p>
            <a:pPr algn="r"/>
            <a:r>
              <a:rPr lang="ur-PK" sz="2400" dirty="0" smtClean="0">
                <a:solidFill>
                  <a:srgbClr val="002060"/>
                </a:solidFill>
                <a:latin typeface="Jameel Noori Nastaleeq" panose="02000503000000000004" pitchFamily="2" charset="-78"/>
                <a:cs typeface="Jameel Noori Nastaleeq" panose="02000503000000000004" pitchFamily="2" charset="-78"/>
              </a:rPr>
              <a:t>۸۔ بدل گئے لمے دااُٹھ نی رنیں موڑھا ڈاہ</a:t>
            </a:r>
            <a:endParaRPr lang="ur-PK" sz="2400" dirty="0" smtClean="0">
              <a:solidFill>
                <a:srgbClr val="002060"/>
              </a:solidFill>
              <a:latin typeface="Jameel Noori Nastaleeq" panose="02000503000000000004" pitchFamily="2" charset="-78"/>
              <a:cs typeface="Jameel Noori Nastaleeq" panose="0200050300000000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083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3202</TotalTime>
  <Words>342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 Black</vt:lpstr>
      <vt:lpstr>Constantia</vt:lpstr>
      <vt:lpstr>Jameel Noori Nastaleeq</vt:lpstr>
      <vt:lpstr>Wingdings 2</vt:lpstr>
      <vt:lpstr>Paper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</dc:title>
  <dc:creator>Ras</dc:creator>
  <cp:lastModifiedBy>Dr. Irfan</cp:lastModifiedBy>
  <cp:revision>232</cp:revision>
  <dcterms:created xsi:type="dcterms:W3CDTF">2009-02-09T21:55:15Z</dcterms:created>
  <dcterms:modified xsi:type="dcterms:W3CDTF">2020-05-18T16:32:27Z</dcterms:modified>
</cp:coreProperties>
</file>