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61" r:id="rId3"/>
    <p:sldMasterId id="2147483662" r:id="rId4"/>
    <p:sldMasterId id="2147483663" r:id="rId5"/>
    <p:sldMasterId id="2147483664" r:id="rId6"/>
    <p:sldMasterId id="2147483665" r:id="rId7"/>
  </p:sldMasterIdLst>
  <p:notesMasterIdLst>
    <p:notesMasterId r:id="rId58"/>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2" r:id="rId23"/>
    <p:sldId id="273" r:id="rId24"/>
    <p:sldId id="274" r:id="rId25"/>
    <p:sldId id="276" r:id="rId26"/>
    <p:sldId id="277" r:id="rId27"/>
    <p:sldId id="278" r:id="rId28"/>
    <p:sldId id="279" r:id="rId29"/>
    <p:sldId id="280" r:id="rId30"/>
    <p:sldId id="281" r:id="rId31"/>
    <p:sldId id="283" r:id="rId32"/>
    <p:sldId id="285" r:id="rId33"/>
    <p:sldId id="287" r:id="rId34"/>
    <p:sldId id="288" r:id="rId35"/>
    <p:sldId id="289" r:id="rId36"/>
    <p:sldId id="290" r:id="rId37"/>
    <p:sldId id="291" r:id="rId38"/>
    <p:sldId id="293" r:id="rId39"/>
    <p:sldId id="294" r:id="rId40"/>
    <p:sldId id="295"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rtl="0">
              <a:spcBef>
                <a:spcPts val="0"/>
              </a:spcBef>
              <a:defRPr sz="1100"/>
            </a:lvl1pPr>
            <a:lvl2pPr lvl="1" rtl="0">
              <a:spcBef>
                <a:spcPts val="0"/>
              </a:spcBef>
              <a:defRPr sz="1100"/>
            </a:lvl2pPr>
            <a:lvl3pPr lvl="2" rtl="0">
              <a:spcBef>
                <a:spcPts val="0"/>
              </a:spcBef>
              <a:defRPr sz="1100"/>
            </a:lvl3pPr>
            <a:lvl4pPr lvl="3" rtl="0">
              <a:spcBef>
                <a:spcPts val="0"/>
              </a:spcBef>
              <a:defRPr sz="1100"/>
            </a:lvl4pPr>
            <a:lvl5pPr lvl="4" rtl="0">
              <a:spcBef>
                <a:spcPts val="0"/>
              </a:spcBef>
              <a:defRPr sz="1100"/>
            </a:lvl5pPr>
            <a:lvl6pPr lvl="5" rtl="0">
              <a:spcBef>
                <a:spcPts val="0"/>
              </a:spcBef>
              <a:defRPr sz="1100"/>
            </a:lvl6pPr>
            <a:lvl7pPr lvl="6" rtl="0">
              <a:spcBef>
                <a:spcPts val="0"/>
              </a:spcBef>
              <a:defRPr sz="1100"/>
            </a:lvl7pPr>
            <a:lvl8pPr lvl="7" rtl="0">
              <a:spcBef>
                <a:spcPts val="0"/>
              </a:spcBef>
              <a:defRPr sz="1100"/>
            </a:lvl8pPr>
            <a:lvl9pPr lvl="8" rtl="0">
              <a:spcBef>
                <a:spcPts val="0"/>
              </a:spcBef>
              <a:defRPr sz="1100"/>
            </a:lvl9pPr>
          </a:lstStyle>
          <a:p>
            <a:endParaRPr/>
          </a:p>
        </p:txBody>
      </p:sp>
    </p:spTree>
    <p:extLst>
      <p:ext uri="{BB962C8B-B14F-4D97-AF65-F5344CB8AC3E}">
        <p14:creationId xmlns:p14="http://schemas.microsoft.com/office/powerpoint/2010/main" val="272367274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9" name="Shape 14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8" name="Shape 21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3" name="Shape 22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0" name="Shape 23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3" name="Shape 25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4" name="Shape 15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8" name="Shape 27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3" name="Shape 28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8" name="Shape 28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0" name="Shape 30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0" name="Shape 31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5" name="Shape 32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1" name="Shape 33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6" name="Shape 33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9" name="Shape 15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1" name="Shape 34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7" name="Shape 34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0" name="Shape 36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6" name="Shape 36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2" name="Shape 37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4" name="Shape 38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0" name="Shape 39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6" name="Shape 39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2" name="Shape 40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8" name="Shape 40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4" name="Shape 16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4" name="Shape 41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9" name="Shape 41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4" name="Shape 42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9" name="Shape 42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34" name="Shape 43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39" name="Shape 43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44" name="Shape 44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49" name="Shape 44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4" name="Shape 45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9" name="Shape 45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0" name="Shape 17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4" name="Shape 46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0" name="Shape 18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5" name="Shape 18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0" name="Shape 19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7" name="Shape 19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1432559" y="359897"/>
            <a:ext cx="7406700" cy="1472100"/>
          </a:xfrm>
          <a:prstGeom prst="rect">
            <a:avLst/>
          </a:prstGeom>
          <a:noFill/>
          <a:ln>
            <a:noFill/>
          </a:ln>
        </p:spPr>
        <p:txBody>
          <a:bodyPr lIns="91425" tIns="91425" rIns="91425" bIns="91425" anchor="b" anchorCtr="0">
            <a:norm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457200" lvl="5" indent="0" algn="l" rtl="0">
              <a:spcBef>
                <a:spcPts val="0"/>
              </a:spcBef>
              <a:spcAft>
                <a:spcPts val="0"/>
              </a:spcAft>
              <a:buNone/>
              <a:defRPr/>
            </a:lvl6pPr>
            <a:lvl7pPr marL="914400" lvl="6" indent="0" algn="l" rtl="0">
              <a:spcBef>
                <a:spcPts val="0"/>
              </a:spcBef>
              <a:spcAft>
                <a:spcPts val="0"/>
              </a:spcAft>
              <a:buNone/>
              <a:defRPr/>
            </a:lvl7pPr>
            <a:lvl8pPr marL="1371600" lvl="7" indent="0" algn="l" rtl="0">
              <a:spcBef>
                <a:spcPts val="0"/>
              </a:spcBef>
              <a:spcAft>
                <a:spcPts val="0"/>
              </a:spcAft>
              <a:buNone/>
              <a:defRPr/>
            </a:lvl8pPr>
            <a:lvl9pPr marL="1828800" lvl="8" indent="0" algn="l" rtl="0">
              <a:spcBef>
                <a:spcPts val="0"/>
              </a:spcBef>
              <a:spcAft>
                <a:spcPts val="0"/>
              </a:spcAft>
              <a:buNone/>
              <a:defRPr/>
            </a:lvl9pPr>
          </a:lstStyle>
          <a:p>
            <a:endParaRPr/>
          </a:p>
        </p:txBody>
      </p:sp>
      <p:sp>
        <p:nvSpPr>
          <p:cNvPr id="24" name="Shape 24"/>
          <p:cNvSpPr txBox="1">
            <a:spLocks noGrp="1"/>
          </p:cNvSpPr>
          <p:nvPr>
            <p:ph type="subTitle" idx="1"/>
          </p:nvPr>
        </p:nvSpPr>
        <p:spPr>
          <a:xfrm>
            <a:off x="1432559" y="1850064"/>
            <a:ext cx="7406700" cy="1752600"/>
          </a:xfrm>
          <a:prstGeom prst="rect">
            <a:avLst/>
          </a:prstGeom>
          <a:noFill/>
          <a:ln>
            <a:noFill/>
          </a:ln>
        </p:spPr>
        <p:txBody>
          <a:bodyPr lIns="91425" tIns="91425" rIns="91425" bIns="91425" anchor="t" anchorCtr="0"/>
          <a:lstStyle>
            <a:lvl1pPr marL="27432" lvl="0" indent="-2032" algn="l" rtl="0">
              <a:spcBef>
                <a:spcPts val="600"/>
              </a:spcBef>
              <a:spcAft>
                <a:spcPts val="0"/>
              </a:spcAft>
              <a:buNone/>
              <a:defRPr sz="2600">
                <a:solidFill>
                  <a:srgbClr val="341108"/>
                </a:solidFill>
              </a:defRPr>
            </a:lvl1pPr>
            <a:lvl2pPr marL="457200" lvl="1" indent="0" algn="ctr" rtl="0">
              <a:spcBef>
                <a:spcPts val="550"/>
              </a:spcBef>
              <a:spcAft>
                <a:spcPts val="0"/>
              </a:spcAft>
              <a:buNone/>
              <a:defRPr/>
            </a:lvl2pPr>
            <a:lvl3pPr marL="914400" lvl="2" indent="0" algn="ctr" rtl="0">
              <a:spcBef>
                <a:spcPts val="360"/>
              </a:spcBef>
              <a:spcAft>
                <a:spcPts val="0"/>
              </a:spcAft>
              <a:buNone/>
              <a:defRPr/>
            </a:lvl3pPr>
            <a:lvl4pPr marL="1371600" lvl="3" indent="0" algn="ctr" rtl="0">
              <a:spcBef>
                <a:spcPts val="360"/>
              </a:spcBef>
              <a:spcAft>
                <a:spcPts val="0"/>
              </a:spcAft>
              <a:buNone/>
              <a:defRPr/>
            </a:lvl4pPr>
            <a:lvl5pPr marL="1828800" lvl="4" indent="0" algn="ctr" rtl="0">
              <a:spcBef>
                <a:spcPts val="360"/>
              </a:spcBef>
              <a:spcAft>
                <a:spcPts val="0"/>
              </a:spcAft>
              <a:buNone/>
              <a:defRPr/>
            </a:lvl5pPr>
            <a:lvl6pPr marL="2286000" lvl="5" indent="0" algn="ctr" rtl="0">
              <a:lnSpc>
                <a:spcPct val="100000"/>
              </a:lnSpc>
              <a:spcBef>
                <a:spcPts val="360"/>
              </a:spcBef>
              <a:buNone/>
              <a:defRPr/>
            </a:lvl6pPr>
            <a:lvl7pPr marL="2743200" lvl="6" indent="0" algn="ctr" rtl="0">
              <a:lnSpc>
                <a:spcPct val="100000"/>
              </a:lnSpc>
              <a:spcBef>
                <a:spcPts val="360"/>
              </a:spcBef>
              <a:buNone/>
              <a:defRPr/>
            </a:lvl7pPr>
            <a:lvl8pPr marL="3200400" lvl="7" indent="0" algn="ctr" rtl="0">
              <a:lnSpc>
                <a:spcPct val="100000"/>
              </a:lnSpc>
              <a:spcBef>
                <a:spcPts val="360"/>
              </a:spcBef>
              <a:buNone/>
              <a:defRPr/>
            </a:lvl8pPr>
            <a:lvl9pPr marL="3657600" lvl="8" indent="0" algn="ctr" rtl="0">
              <a:lnSpc>
                <a:spcPct val="100000"/>
              </a:lnSpc>
              <a:spcBef>
                <a:spcPts val="360"/>
              </a:spcBef>
              <a:buNone/>
              <a:defRPr/>
            </a:lvl9pPr>
          </a:lstStyle>
          <a:p>
            <a:endParaRPr/>
          </a:p>
        </p:txBody>
      </p:sp>
      <p:sp>
        <p:nvSpPr>
          <p:cNvPr id="25" name="Shape 25"/>
          <p:cNvSpPr txBox="1">
            <a:spLocks noGrp="1"/>
          </p:cNvSpPr>
          <p:nvPr>
            <p:ph type="dt" idx="10"/>
          </p:nvPr>
        </p:nvSpPr>
        <p:spPr>
          <a:xfrm>
            <a:off x="3581400" y="6305550"/>
            <a:ext cx="2133600" cy="476400"/>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26" name="Shape 26"/>
          <p:cNvSpPr txBox="1">
            <a:spLocks noGrp="1"/>
          </p:cNvSpPr>
          <p:nvPr>
            <p:ph type="ftr" idx="11"/>
          </p:nvPr>
        </p:nvSpPr>
        <p:spPr>
          <a:xfrm>
            <a:off x="5715000" y="6305550"/>
            <a:ext cx="2895600" cy="476400"/>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27" name="Shape 27"/>
          <p:cNvSpPr txBox="1">
            <a:spLocks noGrp="1"/>
          </p:cNvSpPr>
          <p:nvPr>
            <p:ph type="sldNum" idx="12"/>
          </p:nvPr>
        </p:nvSpPr>
        <p:spPr>
          <a:xfrm>
            <a:off x="8613775" y="6305550"/>
            <a:ext cx="457200" cy="476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5A788"/>
              </a:buClr>
              <a:buSzPct val="25000"/>
              <a:buFont typeface="Arial"/>
              <a:buNone/>
            </a:pPr>
            <a:fld id="{00000000-1234-1234-1234-123412341234}" type="slidenum">
              <a:rPr lang="en-US" sz="1200" b="0" i="0" u="none">
                <a:solidFill>
                  <a:srgbClr val="B5A788"/>
                </a:solidFill>
                <a:latin typeface="Arial"/>
                <a:ea typeface="Arial"/>
                <a:cs typeface="Arial"/>
                <a:sym typeface="Arial"/>
              </a:rPr>
              <a:t>‹#›</a:t>
            </a:fld>
            <a:endParaRPr lang="en-US" sz="1200" b="0" i="0" u="none">
              <a:solidFill>
                <a:srgbClr val="B5A788"/>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16778"/>
            <a:ext cx="3810000" cy="1162200"/>
          </a:xfrm>
          <a:prstGeom prst="rect">
            <a:avLst/>
          </a:prstGeom>
          <a:noFill/>
          <a:ln>
            <a:noFill/>
          </a:ln>
        </p:spPr>
        <p:txBody>
          <a:bodyPr lIns="91425" tIns="91425" rIns="91425" bIns="91425" anchor="b" anchorCtr="0">
            <a:normAutofit/>
          </a:bodyPr>
          <a:lstStyle>
            <a:lvl1pPr marL="0" lvl="0" indent="0" algn="l" rtl="0">
              <a:lnSpc>
                <a:spcPct val="90909"/>
              </a:lnSpc>
              <a:spcBef>
                <a:spcPts val="0"/>
              </a:spcBef>
              <a:spcAft>
                <a:spcPts val="0"/>
              </a:spcAft>
              <a:buClr>
                <a:srgbClr val="572314"/>
              </a:buClr>
              <a:buFont typeface="Cabin"/>
              <a:buNone/>
              <a:defRPr sz="2200" b="1" cap="none"/>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457200" lvl="5" indent="0" algn="l" rtl="0">
              <a:spcBef>
                <a:spcPts val="0"/>
              </a:spcBef>
              <a:spcAft>
                <a:spcPts val="0"/>
              </a:spcAft>
              <a:buNone/>
              <a:defRPr/>
            </a:lvl6pPr>
            <a:lvl7pPr marL="914400" lvl="6" indent="0" algn="l" rtl="0">
              <a:spcBef>
                <a:spcPts val="0"/>
              </a:spcBef>
              <a:spcAft>
                <a:spcPts val="0"/>
              </a:spcAft>
              <a:buNone/>
              <a:defRPr/>
            </a:lvl7pPr>
            <a:lvl8pPr marL="1371600" lvl="7" indent="0" algn="l" rtl="0">
              <a:spcBef>
                <a:spcPts val="0"/>
              </a:spcBef>
              <a:spcAft>
                <a:spcPts val="0"/>
              </a:spcAft>
              <a:buNone/>
              <a:defRPr/>
            </a:lvl8pPr>
            <a:lvl9pPr marL="1828800" lvl="8" indent="0" algn="l" rtl="0">
              <a:spcBef>
                <a:spcPts val="0"/>
              </a:spcBef>
              <a:spcAft>
                <a:spcPts val="0"/>
              </a:spcAft>
              <a:buNone/>
              <a:defRPr/>
            </a:lvl9pPr>
          </a:lstStyle>
          <a:p>
            <a:endParaRPr/>
          </a:p>
        </p:txBody>
      </p:sp>
      <p:sp>
        <p:nvSpPr>
          <p:cNvPr id="124" name="Shape 124"/>
          <p:cNvSpPr txBox="1">
            <a:spLocks noGrp="1"/>
          </p:cNvSpPr>
          <p:nvPr>
            <p:ph type="body" idx="1"/>
          </p:nvPr>
        </p:nvSpPr>
        <p:spPr>
          <a:xfrm>
            <a:off x="457200" y="1406964"/>
            <a:ext cx="3810000" cy="698400"/>
          </a:xfrm>
          <a:prstGeom prst="rect">
            <a:avLst/>
          </a:prstGeom>
          <a:noFill/>
          <a:ln>
            <a:noFill/>
          </a:ln>
        </p:spPr>
        <p:txBody>
          <a:bodyPr lIns="91425" tIns="91425" rIns="91425" bIns="91425" anchor="t" anchorCtr="0"/>
          <a:lstStyle>
            <a:lvl1pPr marL="45720" lvl="0" indent="-7619" algn="l" rtl="0">
              <a:lnSpc>
                <a:spcPct val="100000"/>
              </a:lnSpc>
              <a:spcBef>
                <a:spcPts val="0"/>
              </a:spcBef>
              <a:spcAft>
                <a:spcPts val="0"/>
              </a:spcAft>
              <a:buNone/>
              <a:defRPr sz="1400"/>
            </a:lvl1pPr>
            <a:lvl2pPr marL="639762" lvl="1" indent="-246062" algn="l" rtl="0">
              <a:spcBef>
                <a:spcPts val="550"/>
              </a:spcBef>
              <a:spcAft>
                <a:spcPts val="0"/>
              </a:spcAft>
              <a:buNone/>
              <a:defRPr sz="1200"/>
            </a:lvl2pPr>
            <a:lvl3pPr marL="885825" lvl="2" indent="-238125" algn="l" rtl="0">
              <a:spcBef>
                <a:spcPts val="200"/>
              </a:spcBef>
              <a:spcAft>
                <a:spcPts val="0"/>
              </a:spcAft>
              <a:buNone/>
              <a:defRPr sz="1000"/>
            </a:lvl3pPr>
            <a:lvl4pPr marL="1096962" lvl="3" indent="-182562" algn="l" rtl="0">
              <a:spcBef>
                <a:spcPts val="180"/>
              </a:spcBef>
              <a:spcAft>
                <a:spcPts val="0"/>
              </a:spcAft>
              <a:buNone/>
              <a:defRPr sz="900"/>
            </a:lvl4pPr>
            <a:lvl5pPr marL="1296987" lvl="4" indent="-192087" algn="l" rtl="0">
              <a:spcBef>
                <a:spcPts val="180"/>
              </a:spcBef>
              <a:spcAft>
                <a:spcPts val="0"/>
              </a:spcAft>
              <a:buNone/>
              <a:defRPr sz="900"/>
            </a:lvl5pPr>
            <a:lvl6pPr marL="1508760" lvl="5" indent="-73660" algn="l" rtl="0">
              <a:lnSpc>
                <a:spcPct val="100000"/>
              </a:lnSpc>
              <a:spcBef>
                <a:spcPts val="360"/>
              </a:spcBef>
              <a:defRPr/>
            </a:lvl6pPr>
            <a:lvl7pPr marL="1719072" lvl="6" indent="-80772" algn="l" rtl="0">
              <a:lnSpc>
                <a:spcPct val="100000"/>
              </a:lnSpc>
              <a:spcBef>
                <a:spcPts val="360"/>
              </a:spcBef>
              <a:defRPr/>
            </a:lvl7pPr>
            <a:lvl8pPr marL="1920240" lvl="7" indent="-78739" algn="l" rtl="0">
              <a:lnSpc>
                <a:spcPct val="100000"/>
              </a:lnSpc>
              <a:spcBef>
                <a:spcPts val="360"/>
              </a:spcBef>
              <a:defRPr/>
            </a:lvl8pPr>
            <a:lvl9pPr marL="2130552" lvl="8" indent="-73151" algn="l" rtl="0">
              <a:lnSpc>
                <a:spcPct val="100000"/>
              </a:lnSpc>
              <a:spcBef>
                <a:spcPts val="360"/>
              </a:spcBef>
              <a:defRPr/>
            </a:lvl9pPr>
          </a:lstStyle>
          <a:p>
            <a:endParaRPr/>
          </a:p>
        </p:txBody>
      </p:sp>
      <p:sp>
        <p:nvSpPr>
          <p:cNvPr id="125" name="Shape 125"/>
          <p:cNvSpPr txBox="1">
            <a:spLocks noGrp="1"/>
          </p:cNvSpPr>
          <p:nvPr>
            <p:ph type="body" idx="2"/>
          </p:nvPr>
        </p:nvSpPr>
        <p:spPr>
          <a:xfrm>
            <a:off x="457200" y="2133600"/>
            <a:ext cx="8153400" cy="3992700"/>
          </a:xfrm>
          <a:prstGeom prst="rect">
            <a:avLst/>
          </a:prstGeom>
          <a:noFill/>
          <a:ln>
            <a:noFill/>
          </a:ln>
        </p:spPr>
        <p:txBody>
          <a:bodyPr lIns="91425" tIns="91425" rIns="91425" bIns="91425" anchor="t" anchorCtr="0"/>
          <a:lstStyle>
            <a:lvl1pPr marL="365125" lvl="0" indent="-126365" algn="l" rtl="0">
              <a:spcBef>
                <a:spcPts val="600"/>
              </a:spcBef>
              <a:spcAft>
                <a:spcPts val="0"/>
              </a:spcAft>
              <a:buSzPct val="80000"/>
              <a:defRPr sz="3200"/>
            </a:lvl1pPr>
            <a:lvl2pPr marL="639762" lvl="1" indent="-68262" algn="l" rtl="0">
              <a:spcBef>
                <a:spcPts val="550"/>
              </a:spcBef>
              <a:spcAft>
                <a:spcPts val="0"/>
              </a:spcAft>
              <a:buSzPct val="100000"/>
              <a:defRPr sz="2800"/>
            </a:lvl2pPr>
            <a:lvl3pPr marL="885825" lvl="2" indent="-85725" algn="l" rtl="0">
              <a:spcBef>
                <a:spcPts val="480"/>
              </a:spcBef>
              <a:spcAft>
                <a:spcPts val="0"/>
              </a:spcAft>
              <a:buSzPct val="100000"/>
              <a:defRPr sz="2400"/>
            </a:lvl3pPr>
            <a:lvl4pPr marL="1096962" lvl="3" indent="-55562" algn="l" rtl="0">
              <a:spcBef>
                <a:spcPts val="400"/>
              </a:spcBef>
              <a:spcAft>
                <a:spcPts val="0"/>
              </a:spcAft>
              <a:buSzPct val="100000"/>
              <a:defRPr sz="2000"/>
            </a:lvl4pPr>
            <a:lvl5pPr marL="1296987" lvl="4" indent="-65087" algn="l" rtl="0">
              <a:spcBef>
                <a:spcPts val="400"/>
              </a:spcBef>
              <a:spcAft>
                <a:spcPts val="0"/>
              </a:spcAft>
              <a:buSzPct val="100000"/>
              <a:defRPr sz="2000"/>
            </a:lvl5pPr>
            <a:lvl6pPr marL="1508760" lvl="5" indent="-73660" algn="l" rtl="0">
              <a:lnSpc>
                <a:spcPct val="100000"/>
              </a:lnSpc>
              <a:spcBef>
                <a:spcPts val="360"/>
              </a:spcBef>
              <a:defRPr/>
            </a:lvl6pPr>
            <a:lvl7pPr marL="1719072" lvl="6" indent="-80772" algn="l" rtl="0">
              <a:lnSpc>
                <a:spcPct val="100000"/>
              </a:lnSpc>
              <a:spcBef>
                <a:spcPts val="360"/>
              </a:spcBef>
              <a:defRPr/>
            </a:lvl7pPr>
            <a:lvl8pPr marL="1920240" lvl="7" indent="-78739" algn="l" rtl="0">
              <a:lnSpc>
                <a:spcPct val="100000"/>
              </a:lnSpc>
              <a:spcBef>
                <a:spcPts val="360"/>
              </a:spcBef>
              <a:defRPr/>
            </a:lvl8pPr>
            <a:lvl9pPr marL="2130552" lvl="8" indent="-73151" algn="l" rtl="0">
              <a:lnSpc>
                <a:spcPct val="100000"/>
              </a:lnSpc>
              <a:spcBef>
                <a:spcPts val="360"/>
              </a:spcBef>
              <a:defRPr/>
            </a:lvl9pPr>
          </a:lstStyle>
          <a:p>
            <a:endParaRPr/>
          </a:p>
        </p:txBody>
      </p:sp>
      <p:sp>
        <p:nvSpPr>
          <p:cNvPr id="126" name="Shape 126"/>
          <p:cNvSpPr txBox="1">
            <a:spLocks noGrp="1"/>
          </p:cNvSpPr>
          <p:nvPr>
            <p:ph type="dt" idx="10"/>
          </p:nvPr>
        </p:nvSpPr>
        <p:spPr>
          <a:xfrm>
            <a:off x="3581400" y="6305550"/>
            <a:ext cx="2133600" cy="476400"/>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27" name="Shape 127"/>
          <p:cNvSpPr txBox="1">
            <a:spLocks noGrp="1"/>
          </p:cNvSpPr>
          <p:nvPr>
            <p:ph type="ftr" idx="11"/>
          </p:nvPr>
        </p:nvSpPr>
        <p:spPr>
          <a:xfrm>
            <a:off x="5715000" y="6305550"/>
            <a:ext cx="2895600" cy="476400"/>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28" name="Shape 128"/>
          <p:cNvSpPr txBox="1">
            <a:spLocks noGrp="1"/>
          </p:cNvSpPr>
          <p:nvPr>
            <p:ph type="sldNum" idx="12"/>
          </p:nvPr>
        </p:nvSpPr>
        <p:spPr>
          <a:xfrm>
            <a:off x="8613775" y="6305550"/>
            <a:ext cx="457200" cy="476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5A788"/>
              </a:buClr>
              <a:buSzPct val="25000"/>
              <a:buFont typeface="Arial"/>
              <a:buNone/>
            </a:pPr>
            <a:fld id="{00000000-1234-1234-1234-123412341234}" type="slidenum">
              <a:rPr lang="en-US" sz="1200" b="0" i="0" u="none">
                <a:solidFill>
                  <a:srgbClr val="B5A788"/>
                </a:solidFill>
                <a:latin typeface="Arial"/>
                <a:ea typeface="Arial"/>
                <a:cs typeface="Arial"/>
                <a:sym typeface="Arial"/>
              </a:rPr>
              <a:t>‹#›</a:t>
            </a:fld>
            <a:endParaRPr lang="en-US" sz="1200" b="0" i="0" u="none">
              <a:solidFill>
                <a:srgbClr val="B5A788"/>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5886895" y="1066800"/>
            <a:ext cx="2743199" cy="1981200"/>
          </a:xfrm>
          <a:prstGeom prst="rect">
            <a:avLst/>
          </a:prstGeom>
          <a:noFill/>
          <a:ln>
            <a:noFill/>
          </a:ln>
        </p:spPr>
        <p:txBody>
          <a:bodyPr lIns="91425" tIns="91425" rIns="91425" bIns="91425" anchor="b" anchorCtr="0"/>
          <a:lstStyle>
            <a:lvl1pPr marL="0" lvl="0" indent="0" algn="l" rtl="0">
              <a:spcBef>
                <a:spcPts val="0"/>
              </a:spcBef>
              <a:spcAft>
                <a:spcPts val="0"/>
              </a:spcAft>
              <a:buClr>
                <a:srgbClr val="572314"/>
              </a:buClr>
              <a:buFont typeface="Cabin"/>
              <a:buNone/>
              <a:defRPr sz="2100" b="1"/>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457200" lvl="5" indent="0" algn="l" rtl="0">
              <a:spcBef>
                <a:spcPts val="0"/>
              </a:spcBef>
              <a:spcAft>
                <a:spcPts val="0"/>
              </a:spcAft>
              <a:buNone/>
              <a:defRPr/>
            </a:lvl6pPr>
            <a:lvl7pPr marL="914400" lvl="6" indent="0" algn="l" rtl="0">
              <a:spcBef>
                <a:spcPts val="0"/>
              </a:spcBef>
              <a:spcAft>
                <a:spcPts val="0"/>
              </a:spcAft>
              <a:buNone/>
              <a:defRPr/>
            </a:lvl7pPr>
            <a:lvl8pPr marL="1371600" lvl="7" indent="0" algn="l" rtl="0">
              <a:spcBef>
                <a:spcPts val="0"/>
              </a:spcBef>
              <a:spcAft>
                <a:spcPts val="0"/>
              </a:spcAft>
              <a:buNone/>
              <a:defRPr/>
            </a:lvl8pPr>
            <a:lvl9pPr marL="1828800" lvl="8" indent="0" algn="l" rtl="0">
              <a:spcBef>
                <a:spcPts val="0"/>
              </a:spcBef>
              <a:spcAft>
                <a:spcPts val="0"/>
              </a:spcAft>
              <a:buNone/>
              <a:defRPr/>
            </a:lvl9pPr>
          </a:lstStyle>
          <a:p>
            <a:endParaRPr/>
          </a:p>
        </p:txBody>
      </p:sp>
      <p:sp>
        <p:nvSpPr>
          <p:cNvPr id="142" name="Shape 142"/>
          <p:cNvSpPr>
            <a:spLocks noGrp="1"/>
          </p:cNvSpPr>
          <p:nvPr>
            <p:ph type="pic" idx="2"/>
          </p:nvPr>
        </p:nvSpPr>
        <p:spPr>
          <a:xfrm>
            <a:off x="838200" y="1143002"/>
            <a:ext cx="4419600" cy="3514500"/>
          </a:xfrm>
          <a:prstGeom prst="roundRect">
            <a:avLst>
              <a:gd name="adj" fmla="val 783"/>
            </a:avLst>
          </a:prstGeom>
          <a:solidFill>
            <a:schemeClr val="lt2"/>
          </a:solidFill>
          <a:ln>
            <a:noFill/>
          </a:ln>
        </p:spPr>
        <p:txBody>
          <a:bodyPr lIns="91425" tIns="91425" rIns="91425" bIns="91425" anchor="t" anchorCtr="0">
            <a:normAutofit/>
          </a:bodyPr>
          <a:lstStyle>
            <a:lvl1pPr marL="365125" marR="0" lvl="0" indent="-9525" algn="l" rtl="0">
              <a:spcBef>
                <a:spcPts val="600"/>
              </a:spcBef>
              <a:spcAft>
                <a:spcPts val="0"/>
              </a:spcAft>
              <a:buClr>
                <a:schemeClr val="accent1"/>
              </a:buClr>
              <a:buFont typeface="Noto Sans Symbols"/>
              <a:buNone/>
              <a:defRPr sz="3200" b="0" i="0" u="none" strike="noStrike" cap="none">
                <a:solidFill>
                  <a:schemeClr val="dk1"/>
                </a:solidFill>
                <a:latin typeface="Cabin"/>
                <a:ea typeface="Cabin"/>
                <a:cs typeface="Cabin"/>
                <a:sym typeface="Cabin"/>
              </a:defRPr>
            </a:lvl1pPr>
            <a:lvl2pPr marL="639762" marR="0" lvl="1" indent="-68262" algn="l" rtl="0">
              <a:spcBef>
                <a:spcPts val="550"/>
              </a:spcBef>
              <a:spcAft>
                <a:spcPts val="0"/>
              </a:spcAft>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5825" marR="0" lvl="2" indent="-8572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6962" marR="0" lvl="3" indent="-55562" algn="l" rtl="0">
              <a:spcBef>
                <a:spcPts val="400"/>
              </a:spcBef>
              <a:spcAft>
                <a:spcPts val="0"/>
              </a:spcAft>
              <a:buClr>
                <a:srgbClr val="C32D2E"/>
              </a:buClr>
              <a:buSzPct val="100000"/>
              <a:buFont typeface="Noto Sans Symbols"/>
              <a:buChar char="⚫"/>
              <a:defRPr sz="2000" b="0" i="0" u="none" strike="noStrike" cap="none">
                <a:solidFill>
                  <a:schemeClr val="dk1"/>
                </a:solidFill>
                <a:latin typeface="Cabin"/>
                <a:ea typeface="Cabin"/>
                <a:cs typeface="Cabin"/>
                <a:sym typeface="Cabin"/>
              </a:defRPr>
            </a:lvl4pPr>
            <a:lvl5pPr marL="1296987" marR="0" lvl="4" indent="-65087" algn="l" rtl="0">
              <a:spcBef>
                <a:spcPts val="400"/>
              </a:spcBef>
              <a:spcAft>
                <a:spcPts val="0"/>
              </a:spcAft>
              <a:buClr>
                <a:srgbClr val="84AA33"/>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43" name="Shape 143"/>
          <p:cNvSpPr txBox="1">
            <a:spLocks noGrp="1"/>
          </p:cNvSpPr>
          <p:nvPr>
            <p:ph type="body" idx="1"/>
          </p:nvPr>
        </p:nvSpPr>
        <p:spPr>
          <a:xfrm>
            <a:off x="838200" y="4800600"/>
            <a:ext cx="4419600" cy="762000"/>
          </a:xfrm>
          <a:prstGeom prst="rect">
            <a:avLst/>
          </a:prstGeom>
          <a:noFill/>
          <a:ln>
            <a:noFill/>
          </a:ln>
        </p:spPr>
        <p:txBody>
          <a:bodyPr lIns="91425" tIns="91425" rIns="91425" bIns="91425" anchor="ctr" anchorCtr="0"/>
          <a:lstStyle>
            <a:lvl1pPr marL="0" lvl="0" indent="0" algn="l" rtl="0">
              <a:lnSpc>
                <a:spcPct val="114285"/>
              </a:lnSpc>
              <a:spcBef>
                <a:spcPts val="0"/>
              </a:spcBef>
              <a:spcAft>
                <a:spcPts val="0"/>
              </a:spcAft>
              <a:buNone/>
              <a:defRPr sz="1400">
                <a:solidFill>
                  <a:srgbClr val="777777"/>
                </a:solidFill>
              </a:defRPr>
            </a:lvl1pPr>
            <a:lvl2pPr marL="639762" lvl="1" indent="-169862" algn="l" rtl="0">
              <a:spcBef>
                <a:spcPts val="550"/>
              </a:spcBef>
              <a:spcAft>
                <a:spcPts val="0"/>
              </a:spcAft>
              <a:buSzPct val="100000"/>
              <a:defRPr sz="1200"/>
            </a:lvl2pPr>
            <a:lvl3pPr marL="885825" lvl="2" indent="-174625" algn="l" rtl="0">
              <a:spcBef>
                <a:spcPts val="200"/>
              </a:spcBef>
              <a:spcAft>
                <a:spcPts val="0"/>
              </a:spcAft>
              <a:buSzPct val="100000"/>
              <a:defRPr sz="1000"/>
            </a:lvl3pPr>
            <a:lvl4pPr marL="1096962" lvl="3" indent="-125412" algn="l" rtl="0">
              <a:spcBef>
                <a:spcPts val="180"/>
              </a:spcBef>
              <a:spcAft>
                <a:spcPts val="0"/>
              </a:spcAft>
              <a:buSzPct val="100000"/>
              <a:defRPr sz="900"/>
            </a:lvl4pPr>
            <a:lvl5pPr marL="1296987" lvl="4" indent="-134937" algn="l" rtl="0">
              <a:spcBef>
                <a:spcPts val="180"/>
              </a:spcBef>
              <a:spcAft>
                <a:spcPts val="0"/>
              </a:spcAft>
              <a:buSzPct val="100000"/>
              <a:defRPr sz="900"/>
            </a:lvl5pPr>
            <a:lvl6pPr marL="1508760" lvl="5" indent="-73660" algn="l" rtl="0">
              <a:lnSpc>
                <a:spcPct val="100000"/>
              </a:lnSpc>
              <a:spcBef>
                <a:spcPts val="360"/>
              </a:spcBef>
              <a:defRPr/>
            </a:lvl6pPr>
            <a:lvl7pPr marL="1719072" lvl="6" indent="-80772" algn="l" rtl="0">
              <a:lnSpc>
                <a:spcPct val="100000"/>
              </a:lnSpc>
              <a:spcBef>
                <a:spcPts val="360"/>
              </a:spcBef>
              <a:defRPr/>
            </a:lvl7pPr>
            <a:lvl8pPr marL="1920240" lvl="7" indent="-78739" algn="l" rtl="0">
              <a:lnSpc>
                <a:spcPct val="100000"/>
              </a:lnSpc>
              <a:spcBef>
                <a:spcPts val="360"/>
              </a:spcBef>
              <a:defRPr/>
            </a:lvl8pPr>
            <a:lvl9pPr marL="2130552" lvl="8" indent="-73151" algn="l" rtl="0">
              <a:lnSpc>
                <a:spcPct val="100000"/>
              </a:lnSpc>
              <a:spcBef>
                <a:spcPts val="360"/>
              </a:spcBef>
              <a:defRPr/>
            </a:lvl9pPr>
          </a:lstStyle>
          <a:p>
            <a:endParaRPr/>
          </a:p>
        </p:txBody>
      </p:sp>
      <p:sp>
        <p:nvSpPr>
          <p:cNvPr id="144" name="Shape 144"/>
          <p:cNvSpPr txBox="1">
            <a:spLocks noGrp="1"/>
          </p:cNvSpPr>
          <p:nvPr>
            <p:ph type="dt" idx="10"/>
          </p:nvPr>
        </p:nvSpPr>
        <p:spPr>
          <a:xfrm>
            <a:off x="3581400" y="6305550"/>
            <a:ext cx="2133600" cy="476400"/>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45" name="Shape 145"/>
          <p:cNvSpPr txBox="1">
            <a:spLocks noGrp="1"/>
          </p:cNvSpPr>
          <p:nvPr>
            <p:ph type="ftr" idx="11"/>
          </p:nvPr>
        </p:nvSpPr>
        <p:spPr>
          <a:xfrm>
            <a:off x="5715000" y="6305550"/>
            <a:ext cx="2895600" cy="476400"/>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46" name="Shape 146"/>
          <p:cNvSpPr txBox="1">
            <a:spLocks noGrp="1"/>
          </p:cNvSpPr>
          <p:nvPr>
            <p:ph type="sldNum" idx="12"/>
          </p:nvPr>
        </p:nvSpPr>
        <p:spPr>
          <a:xfrm>
            <a:off x="8613775" y="6305550"/>
            <a:ext cx="457200" cy="476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5A788"/>
              </a:buClr>
              <a:buSzPct val="25000"/>
              <a:buFont typeface="Arial"/>
              <a:buNone/>
            </a:pPr>
            <a:fld id="{00000000-1234-1234-1234-123412341234}" type="slidenum">
              <a:rPr lang="en-US" sz="1200" b="0" i="0" u="none">
                <a:solidFill>
                  <a:srgbClr val="B5A788"/>
                </a:solidFill>
                <a:latin typeface="Arial"/>
                <a:ea typeface="Arial"/>
                <a:cs typeface="Arial"/>
                <a:sym typeface="Arial"/>
              </a:rPr>
              <a:t>‹#›</a:t>
            </a:fld>
            <a:endParaRPr lang="en-US" sz="1200" b="0" i="0" u="none">
              <a:solidFill>
                <a:srgbClr val="B5A788"/>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1435100" y="274636"/>
            <a:ext cx="7499400" cy="1143000"/>
          </a:xfrm>
          <a:prstGeom prst="rect">
            <a:avLst/>
          </a:prstGeom>
          <a:noFill/>
          <a:ln>
            <a:noFill/>
          </a:ln>
        </p:spPr>
        <p:txBody>
          <a:bodyPr lIns="91425" tIns="91425" rIns="91425" bIns="91425" anchor="ctr" anchorCtr="0">
            <a:norm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457200" lvl="5" indent="0" algn="l" rtl="0">
              <a:spcBef>
                <a:spcPts val="0"/>
              </a:spcBef>
              <a:spcAft>
                <a:spcPts val="0"/>
              </a:spcAft>
              <a:buNone/>
              <a:defRPr/>
            </a:lvl6pPr>
            <a:lvl7pPr marL="914400" lvl="6" indent="0" algn="l" rtl="0">
              <a:spcBef>
                <a:spcPts val="0"/>
              </a:spcBef>
              <a:spcAft>
                <a:spcPts val="0"/>
              </a:spcAft>
              <a:buNone/>
              <a:defRPr/>
            </a:lvl7pPr>
            <a:lvl8pPr marL="1371600" lvl="7" indent="0" algn="l" rtl="0">
              <a:spcBef>
                <a:spcPts val="0"/>
              </a:spcBef>
              <a:spcAft>
                <a:spcPts val="0"/>
              </a:spcAft>
              <a:buNone/>
              <a:defRPr/>
            </a:lvl8pPr>
            <a:lvl9pPr marL="1828800" lvl="8" indent="0" algn="l" rtl="0">
              <a:spcBef>
                <a:spcPts val="0"/>
              </a:spcBef>
              <a:spcAft>
                <a:spcPts val="0"/>
              </a:spcAft>
              <a:buNone/>
              <a:defRPr/>
            </a:lvl9pPr>
          </a:lstStyle>
          <a:p>
            <a:endParaRPr/>
          </a:p>
        </p:txBody>
      </p:sp>
      <p:sp>
        <p:nvSpPr>
          <p:cNvPr id="43" name="Shape 43"/>
          <p:cNvSpPr txBox="1">
            <a:spLocks noGrp="1"/>
          </p:cNvSpPr>
          <p:nvPr>
            <p:ph type="body" idx="1"/>
          </p:nvPr>
        </p:nvSpPr>
        <p:spPr>
          <a:xfrm>
            <a:off x="1435100" y="1447800"/>
            <a:ext cx="7499400" cy="4800600"/>
          </a:xfrm>
          <a:prstGeom prst="rect">
            <a:avLst/>
          </a:prstGeom>
          <a:noFill/>
          <a:ln>
            <a:noFill/>
          </a:ln>
        </p:spPr>
        <p:txBody>
          <a:bodyPr lIns="91425" tIns="91425" rIns="91425" bIns="91425" anchor="t" anchorCtr="0"/>
          <a:lstStyle>
            <a:lvl1pPr marL="365125" lvl="0" indent="-197485" algn="l" rtl="0">
              <a:spcBef>
                <a:spcPts val="600"/>
              </a:spcBef>
              <a:spcAft>
                <a:spcPts val="0"/>
              </a:spcAft>
              <a:defRPr/>
            </a:lvl1pPr>
            <a:lvl2pPr marL="639762" lvl="1" indent="-131762" algn="l" rtl="0">
              <a:spcBef>
                <a:spcPts val="550"/>
              </a:spcBef>
              <a:spcAft>
                <a:spcPts val="0"/>
              </a:spcAft>
              <a:defRPr/>
            </a:lvl2pPr>
            <a:lvl3pPr marL="885825" lvl="2" indent="-123825" algn="l" rtl="0">
              <a:spcBef>
                <a:spcPts val="360"/>
              </a:spcBef>
              <a:spcAft>
                <a:spcPts val="0"/>
              </a:spcAft>
              <a:defRPr/>
            </a:lvl3pPr>
            <a:lvl4pPr marL="1096962" lvl="3" indent="-68262" algn="l" rtl="0">
              <a:spcBef>
                <a:spcPts val="360"/>
              </a:spcBef>
              <a:spcAft>
                <a:spcPts val="0"/>
              </a:spcAft>
              <a:defRPr/>
            </a:lvl4pPr>
            <a:lvl5pPr marL="1296987" lvl="4" indent="-77787" algn="l" rtl="0">
              <a:spcBef>
                <a:spcPts val="360"/>
              </a:spcBef>
              <a:spcAft>
                <a:spcPts val="0"/>
              </a:spcAft>
              <a:defRPr/>
            </a:lvl5pPr>
            <a:lvl6pPr marL="1508760" lvl="5" indent="-73660" algn="l" rtl="0">
              <a:lnSpc>
                <a:spcPct val="100000"/>
              </a:lnSpc>
              <a:spcBef>
                <a:spcPts val="360"/>
              </a:spcBef>
              <a:defRPr/>
            </a:lvl6pPr>
            <a:lvl7pPr marL="1719072" lvl="6" indent="-80772" algn="l" rtl="0">
              <a:lnSpc>
                <a:spcPct val="100000"/>
              </a:lnSpc>
              <a:spcBef>
                <a:spcPts val="360"/>
              </a:spcBef>
              <a:defRPr/>
            </a:lvl7pPr>
            <a:lvl8pPr marL="1920240" lvl="7" indent="-78739" algn="l" rtl="0">
              <a:lnSpc>
                <a:spcPct val="100000"/>
              </a:lnSpc>
              <a:spcBef>
                <a:spcPts val="360"/>
              </a:spcBef>
              <a:defRPr/>
            </a:lvl8pPr>
            <a:lvl9pPr marL="2130552" lvl="8" indent="-73151" algn="l" rtl="0">
              <a:lnSpc>
                <a:spcPct val="100000"/>
              </a:lnSpc>
              <a:spcBef>
                <a:spcPts val="360"/>
              </a:spcBef>
              <a:defRPr/>
            </a:lvl9pPr>
          </a:lstStyle>
          <a:p>
            <a:endParaRPr/>
          </a:p>
        </p:txBody>
      </p:sp>
      <p:sp>
        <p:nvSpPr>
          <p:cNvPr id="44" name="Shape 44"/>
          <p:cNvSpPr txBox="1">
            <a:spLocks noGrp="1"/>
          </p:cNvSpPr>
          <p:nvPr>
            <p:ph type="dt" idx="10"/>
          </p:nvPr>
        </p:nvSpPr>
        <p:spPr>
          <a:xfrm>
            <a:off x="3581400" y="6305550"/>
            <a:ext cx="2133600" cy="476400"/>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45" name="Shape 45"/>
          <p:cNvSpPr txBox="1">
            <a:spLocks noGrp="1"/>
          </p:cNvSpPr>
          <p:nvPr>
            <p:ph type="ftr" idx="11"/>
          </p:nvPr>
        </p:nvSpPr>
        <p:spPr>
          <a:xfrm>
            <a:off x="5715000" y="6305550"/>
            <a:ext cx="2895600" cy="476400"/>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46" name="Shape 46"/>
          <p:cNvSpPr txBox="1">
            <a:spLocks noGrp="1"/>
          </p:cNvSpPr>
          <p:nvPr>
            <p:ph type="sldNum" idx="12"/>
          </p:nvPr>
        </p:nvSpPr>
        <p:spPr>
          <a:xfrm>
            <a:off x="8613775" y="6305550"/>
            <a:ext cx="457200" cy="476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5A788"/>
              </a:buClr>
              <a:buSzPct val="25000"/>
              <a:buFont typeface="Arial"/>
              <a:buNone/>
            </a:pPr>
            <a:fld id="{00000000-1234-1234-1234-123412341234}" type="slidenum">
              <a:rPr lang="en-US" sz="1200" b="0" i="0" u="none">
                <a:solidFill>
                  <a:srgbClr val="B5A788"/>
                </a:solidFill>
                <a:latin typeface="Arial"/>
                <a:ea typeface="Arial"/>
                <a:cs typeface="Arial"/>
                <a:sym typeface="Arial"/>
              </a:rPr>
              <a:t>‹#›</a:t>
            </a:fld>
            <a:endParaRPr lang="en-US" sz="1200" b="0" i="0" u="none">
              <a:solidFill>
                <a:srgbClr val="B5A788"/>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rot="5400000">
            <a:off x="4846650" y="2285989"/>
            <a:ext cx="5851500" cy="1828800"/>
          </a:xfrm>
          <a:prstGeom prst="rect">
            <a:avLst/>
          </a:prstGeom>
          <a:noFill/>
          <a:ln>
            <a:noFill/>
          </a:ln>
        </p:spPr>
        <p:txBody>
          <a:bodyPr lIns="91425" tIns="91425" rIns="91425" bIns="91425" anchor="ctr" anchorCtr="0">
            <a:norm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457200" lvl="5" indent="0" algn="l" rtl="0">
              <a:spcBef>
                <a:spcPts val="0"/>
              </a:spcBef>
              <a:spcAft>
                <a:spcPts val="0"/>
              </a:spcAft>
              <a:buNone/>
              <a:defRPr/>
            </a:lvl6pPr>
            <a:lvl7pPr marL="914400" lvl="6" indent="0" algn="l" rtl="0">
              <a:spcBef>
                <a:spcPts val="0"/>
              </a:spcBef>
              <a:spcAft>
                <a:spcPts val="0"/>
              </a:spcAft>
              <a:buNone/>
              <a:defRPr/>
            </a:lvl7pPr>
            <a:lvl8pPr marL="1371600" lvl="7" indent="0" algn="l" rtl="0">
              <a:spcBef>
                <a:spcPts val="0"/>
              </a:spcBef>
              <a:spcAft>
                <a:spcPts val="0"/>
              </a:spcAft>
              <a:buNone/>
              <a:defRPr/>
            </a:lvl8pPr>
            <a:lvl9pPr marL="1828800" lvl="8" indent="0" algn="l" rtl="0">
              <a:spcBef>
                <a:spcPts val="0"/>
              </a:spcBef>
              <a:spcAft>
                <a:spcPts val="0"/>
              </a:spcAft>
              <a:buNone/>
              <a:defRPr/>
            </a:lvl9pPr>
          </a:lstStyle>
          <a:p>
            <a:endParaRPr/>
          </a:p>
        </p:txBody>
      </p:sp>
      <p:sp>
        <p:nvSpPr>
          <p:cNvPr id="49" name="Shape 49"/>
          <p:cNvSpPr txBox="1">
            <a:spLocks noGrp="1"/>
          </p:cNvSpPr>
          <p:nvPr>
            <p:ph type="body" idx="1"/>
          </p:nvPr>
        </p:nvSpPr>
        <p:spPr>
          <a:xfrm rot="5400000">
            <a:off x="998550" y="419090"/>
            <a:ext cx="5851500" cy="5562600"/>
          </a:xfrm>
          <a:prstGeom prst="rect">
            <a:avLst/>
          </a:prstGeom>
          <a:noFill/>
          <a:ln>
            <a:noFill/>
          </a:ln>
        </p:spPr>
        <p:txBody>
          <a:bodyPr lIns="91425" tIns="91425" rIns="91425" bIns="91425" anchor="t" anchorCtr="0"/>
          <a:lstStyle>
            <a:lvl1pPr marL="365125" lvl="0" indent="-197485" algn="l" rtl="0">
              <a:spcBef>
                <a:spcPts val="600"/>
              </a:spcBef>
              <a:spcAft>
                <a:spcPts val="0"/>
              </a:spcAft>
              <a:defRPr/>
            </a:lvl1pPr>
            <a:lvl2pPr marL="639762" lvl="1" indent="-131762" algn="l" rtl="0">
              <a:spcBef>
                <a:spcPts val="550"/>
              </a:spcBef>
              <a:spcAft>
                <a:spcPts val="0"/>
              </a:spcAft>
              <a:defRPr/>
            </a:lvl2pPr>
            <a:lvl3pPr marL="885825" lvl="2" indent="-123825" algn="l" rtl="0">
              <a:spcBef>
                <a:spcPts val="360"/>
              </a:spcBef>
              <a:spcAft>
                <a:spcPts val="0"/>
              </a:spcAft>
              <a:defRPr/>
            </a:lvl3pPr>
            <a:lvl4pPr marL="1096962" lvl="3" indent="-68262" algn="l" rtl="0">
              <a:spcBef>
                <a:spcPts val="360"/>
              </a:spcBef>
              <a:spcAft>
                <a:spcPts val="0"/>
              </a:spcAft>
              <a:defRPr/>
            </a:lvl4pPr>
            <a:lvl5pPr marL="1296987" lvl="4" indent="-77787" algn="l" rtl="0">
              <a:spcBef>
                <a:spcPts val="360"/>
              </a:spcBef>
              <a:spcAft>
                <a:spcPts val="0"/>
              </a:spcAft>
              <a:defRPr/>
            </a:lvl5pPr>
            <a:lvl6pPr marL="1508760" lvl="5" indent="-73660" algn="l" rtl="0">
              <a:lnSpc>
                <a:spcPct val="100000"/>
              </a:lnSpc>
              <a:spcBef>
                <a:spcPts val="360"/>
              </a:spcBef>
              <a:defRPr/>
            </a:lvl6pPr>
            <a:lvl7pPr marL="1719072" lvl="6" indent="-80772" algn="l" rtl="0">
              <a:lnSpc>
                <a:spcPct val="100000"/>
              </a:lnSpc>
              <a:spcBef>
                <a:spcPts val="360"/>
              </a:spcBef>
              <a:defRPr/>
            </a:lvl7pPr>
            <a:lvl8pPr marL="1920240" lvl="7" indent="-78739" algn="l" rtl="0">
              <a:lnSpc>
                <a:spcPct val="100000"/>
              </a:lnSpc>
              <a:spcBef>
                <a:spcPts val="360"/>
              </a:spcBef>
              <a:defRPr/>
            </a:lvl8pPr>
            <a:lvl9pPr marL="2130552" lvl="8" indent="-73151" algn="l" rtl="0">
              <a:lnSpc>
                <a:spcPct val="100000"/>
              </a:lnSpc>
              <a:spcBef>
                <a:spcPts val="360"/>
              </a:spcBef>
              <a:defRPr/>
            </a:lvl9pPr>
          </a:lstStyle>
          <a:p>
            <a:endParaRPr/>
          </a:p>
        </p:txBody>
      </p:sp>
      <p:sp>
        <p:nvSpPr>
          <p:cNvPr id="50" name="Shape 50"/>
          <p:cNvSpPr txBox="1">
            <a:spLocks noGrp="1"/>
          </p:cNvSpPr>
          <p:nvPr>
            <p:ph type="dt" idx="10"/>
          </p:nvPr>
        </p:nvSpPr>
        <p:spPr>
          <a:xfrm>
            <a:off x="3581400" y="6305550"/>
            <a:ext cx="2133600" cy="476400"/>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51" name="Shape 51"/>
          <p:cNvSpPr txBox="1">
            <a:spLocks noGrp="1"/>
          </p:cNvSpPr>
          <p:nvPr>
            <p:ph type="ftr" idx="11"/>
          </p:nvPr>
        </p:nvSpPr>
        <p:spPr>
          <a:xfrm>
            <a:off x="5715000" y="6305550"/>
            <a:ext cx="2895600" cy="476400"/>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52" name="Shape 52"/>
          <p:cNvSpPr txBox="1">
            <a:spLocks noGrp="1"/>
          </p:cNvSpPr>
          <p:nvPr>
            <p:ph type="sldNum" idx="12"/>
          </p:nvPr>
        </p:nvSpPr>
        <p:spPr>
          <a:xfrm>
            <a:off x="8613775" y="6305550"/>
            <a:ext cx="457200" cy="476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5A788"/>
              </a:buClr>
              <a:buSzPct val="25000"/>
              <a:buFont typeface="Arial"/>
              <a:buNone/>
            </a:pPr>
            <a:fld id="{00000000-1234-1234-1234-123412341234}" type="slidenum">
              <a:rPr lang="en-US" sz="1200" b="0" i="0" u="none">
                <a:solidFill>
                  <a:srgbClr val="B5A788"/>
                </a:solidFill>
                <a:latin typeface="Arial"/>
                <a:ea typeface="Arial"/>
                <a:cs typeface="Arial"/>
                <a:sym typeface="Arial"/>
              </a:rPr>
              <a:t>‹#›</a:t>
            </a:fld>
            <a:endParaRPr lang="en-US" sz="1200" b="0" i="0" u="none">
              <a:solidFill>
                <a:srgbClr val="B5A788"/>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435100" y="274636"/>
            <a:ext cx="7499400" cy="1143000"/>
          </a:xfrm>
          <a:prstGeom prst="rect">
            <a:avLst/>
          </a:prstGeom>
          <a:noFill/>
          <a:ln>
            <a:noFill/>
          </a:ln>
        </p:spPr>
        <p:txBody>
          <a:bodyPr lIns="91425" tIns="91425" rIns="91425" bIns="91425" anchor="ctr" anchorCtr="0">
            <a:norm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457200" lvl="5" indent="0" algn="l" rtl="0">
              <a:spcBef>
                <a:spcPts val="0"/>
              </a:spcBef>
              <a:spcAft>
                <a:spcPts val="0"/>
              </a:spcAft>
              <a:buNone/>
              <a:defRPr/>
            </a:lvl6pPr>
            <a:lvl7pPr marL="914400" lvl="6" indent="0" algn="l" rtl="0">
              <a:spcBef>
                <a:spcPts val="0"/>
              </a:spcBef>
              <a:spcAft>
                <a:spcPts val="0"/>
              </a:spcAft>
              <a:buNone/>
              <a:defRPr/>
            </a:lvl7pPr>
            <a:lvl8pPr marL="1371600" lvl="7" indent="0" algn="l" rtl="0">
              <a:spcBef>
                <a:spcPts val="0"/>
              </a:spcBef>
              <a:spcAft>
                <a:spcPts val="0"/>
              </a:spcAft>
              <a:buNone/>
              <a:defRPr/>
            </a:lvl8pPr>
            <a:lvl9pPr marL="1828800" lvl="8" indent="0" algn="l" rtl="0">
              <a:spcBef>
                <a:spcPts val="0"/>
              </a:spcBef>
              <a:spcAft>
                <a:spcPts val="0"/>
              </a:spcAft>
              <a:buNone/>
              <a:defRPr/>
            </a:lvl9pPr>
          </a:lstStyle>
          <a:p>
            <a:endParaRPr/>
          </a:p>
        </p:txBody>
      </p:sp>
      <p:sp>
        <p:nvSpPr>
          <p:cNvPr id="55" name="Shape 55"/>
          <p:cNvSpPr txBox="1">
            <a:spLocks noGrp="1"/>
          </p:cNvSpPr>
          <p:nvPr>
            <p:ph type="body" idx="1"/>
          </p:nvPr>
        </p:nvSpPr>
        <p:spPr>
          <a:xfrm rot="5400000">
            <a:off x="2784450" y="98400"/>
            <a:ext cx="4800600" cy="7499400"/>
          </a:xfrm>
          <a:prstGeom prst="rect">
            <a:avLst/>
          </a:prstGeom>
          <a:noFill/>
          <a:ln>
            <a:noFill/>
          </a:ln>
        </p:spPr>
        <p:txBody>
          <a:bodyPr lIns="91425" tIns="91425" rIns="91425" bIns="91425" anchor="t" anchorCtr="0"/>
          <a:lstStyle>
            <a:lvl1pPr marL="365125" lvl="0" indent="-197485" algn="l" rtl="0">
              <a:spcBef>
                <a:spcPts val="600"/>
              </a:spcBef>
              <a:spcAft>
                <a:spcPts val="0"/>
              </a:spcAft>
              <a:defRPr/>
            </a:lvl1pPr>
            <a:lvl2pPr marL="639762" lvl="1" indent="-131762" algn="l" rtl="0">
              <a:spcBef>
                <a:spcPts val="550"/>
              </a:spcBef>
              <a:spcAft>
                <a:spcPts val="0"/>
              </a:spcAft>
              <a:defRPr/>
            </a:lvl2pPr>
            <a:lvl3pPr marL="885825" lvl="2" indent="-123825" algn="l" rtl="0">
              <a:spcBef>
                <a:spcPts val="360"/>
              </a:spcBef>
              <a:spcAft>
                <a:spcPts val="0"/>
              </a:spcAft>
              <a:defRPr/>
            </a:lvl3pPr>
            <a:lvl4pPr marL="1096962" lvl="3" indent="-68262" algn="l" rtl="0">
              <a:spcBef>
                <a:spcPts val="360"/>
              </a:spcBef>
              <a:spcAft>
                <a:spcPts val="0"/>
              </a:spcAft>
              <a:defRPr/>
            </a:lvl4pPr>
            <a:lvl5pPr marL="1296987" lvl="4" indent="-77787" algn="l" rtl="0">
              <a:spcBef>
                <a:spcPts val="360"/>
              </a:spcBef>
              <a:spcAft>
                <a:spcPts val="0"/>
              </a:spcAft>
              <a:defRPr/>
            </a:lvl5pPr>
            <a:lvl6pPr marL="1508760" lvl="5" indent="-73660" algn="l" rtl="0">
              <a:lnSpc>
                <a:spcPct val="100000"/>
              </a:lnSpc>
              <a:spcBef>
                <a:spcPts val="360"/>
              </a:spcBef>
              <a:defRPr/>
            </a:lvl6pPr>
            <a:lvl7pPr marL="1719072" lvl="6" indent="-80772" algn="l" rtl="0">
              <a:lnSpc>
                <a:spcPct val="100000"/>
              </a:lnSpc>
              <a:spcBef>
                <a:spcPts val="360"/>
              </a:spcBef>
              <a:defRPr/>
            </a:lvl7pPr>
            <a:lvl8pPr marL="1920240" lvl="7" indent="-78739" algn="l" rtl="0">
              <a:lnSpc>
                <a:spcPct val="100000"/>
              </a:lnSpc>
              <a:spcBef>
                <a:spcPts val="360"/>
              </a:spcBef>
              <a:defRPr/>
            </a:lvl8pPr>
            <a:lvl9pPr marL="2130552" lvl="8" indent="-73151" algn="l" rtl="0">
              <a:lnSpc>
                <a:spcPct val="100000"/>
              </a:lnSpc>
              <a:spcBef>
                <a:spcPts val="360"/>
              </a:spcBef>
              <a:defRPr/>
            </a:lvl9pPr>
          </a:lstStyle>
          <a:p>
            <a:endParaRPr/>
          </a:p>
        </p:txBody>
      </p:sp>
      <p:sp>
        <p:nvSpPr>
          <p:cNvPr id="56" name="Shape 56"/>
          <p:cNvSpPr txBox="1">
            <a:spLocks noGrp="1"/>
          </p:cNvSpPr>
          <p:nvPr>
            <p:ph type="dt" idx="10"/>
          </p:nvPr>
        </p:nvSpPr>
        <p:spPr>
          <a:xfrm>
            <a:off x="3581400" y="6305550"/>
            <a:ext cx="2133600" cy="476400"/>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57" name="Shape 57"/>
          <p:cNvSpPr txBox="1">
            <a:spLocks noGrp="1"/>
          </p:cNvSpPr>
          <p:nvPr>
            <p:ph type="ftr" idx="11"/>
          </p:nvPr>
        </p:nvSpPr>
        <p:spPr>
          <a:xfrm>
            <a:off x="5715000" y="6305550"/>
            <a:ext cx="2895600" cy="476400"/>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58" name="Shape 58"/>
          <p:cNvSpPr txBox="1">
            <a:spLocks noGrp="1"/>
          </p:cNvSpPr>
          <p:nvPr>
            <p:ph type="sldNum" idx="12"/>
          </p:nvPr>
        </p:nvSpPr>
        <p:spPr>
          <a:xfrm>
            <a:off x="8613775" y="6305550"/>
            <a:ext cx="457200" cy="476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5A788"/>
              </a:buClr>
              <a:buSzPct val="25000"/>
              <a:buFont typeface="Arial"/>
              <a:buNone/>
            </a:pPr>
            <a:fld id="{00000000-1234-1234-1234-123412341234}" type="slidenum">
              <a:rPr lang="en-US" sz="1200" b="0" i="0" u="none">
                <a:solidFill>
                  <a:srgbClr val="B5A788"/>
                </a:solidFill>
                <a:latin typeface="Arial"/>
                <a:ea typeface="Arial"/>
                <a:cs typeface="Arial"/>
                <a:sym typeface="Arial"/>
              </a:rPr>
              <a:t>‹#›</a:t>
            </a:fld>
            <a:endParaRPr lang="en-US" sz="1200" b="0" i="0" u="none">
              <a:solidFill>
                <a:srgbClr val="B5A788"/>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435608" y="274320"/>
            <a:ext cx="7498200" cy="1143000"/>
          </a:xfrm>
          <a:prstGeom prst="rect">
            <a:avLst/>
          </a:prstGeom>
          <a:noFill/>
          <a:ln>
            <a:noFill/>
          </a:ln>
        </p:spPr>
        <p:txBody>
          <a:bodyPr lIns="91425" tIns="91425" rIns="91425" bIns="91425" anchor="ctr" anchorCtr="0">
            <a:norm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457200" lvl="5" indent="0" algn="l" rtl="0">
              <a:spcBef>
                <a:spcPts val="0"/>
              </a:spcBef>
              <a:spcAft>
                <a:spcPts val="0"/>
              </a:spcAft>
              <a:buNone/>
              <a:defRPr/>
            </a:lvl6pPr>
            <a:lvl7pPr marL="914400" lvl="6" indent="0" algn="l" rtl="0">
              <a:spcBef>
                <a:spcPts val="0"/>
              </a:spcBef>
              <a:spcAft>
                <a:spcPts val="0"/>
              </a:spcAft>
              <a:buNone/>
              <a:defRPr/>
            </a:lvl7pPr>
            <a:lvl8pPr marL="1371600" lvl="7" indent="0" algn="l" rtl="0">
              <a:spcBef>
                <a:spcPts val="0"/>
              </a:spcBef>
              <a:spcAft>
                <a:spcPts val="0"/>
              </a:spcAft>
              <a:buNone/>
              <a:defRPr/>
            </a:lvl8pPr>
            <a:lvl9pPr marL="1828800" lvl="8" indent="0" algn="l" rtl="0">
              <a:spcBef>
                <a:spcPts val="0"/>
              </a:spcBef>
              <a:spcAft>
                <a:spcPts val="0"/>
              </a:spcAft>
              <a:buNone/>
              <a:defRPr/>
            </a:lvl9pPr>
          </a:lstStyle>
          <a:p>
            <a:endParaRPr/>
          </a:p>
        </p:txBody>
      </p:sp>
      <p:sp>
        <p:nvSpPr>
          <p:cNvPr id="61" name="Shape 61"/>
          <p:cNvSpPr txBox="1">
            <a:spLocks noGrp="1"/>
          </p:cNvSpPr>
          <p:nvPr>
            <p:ph type="dt" idx="10"/>
          </p:nvPr>
        </p:nvSpPr>
        <p:spPr>
          <a:xfrm>
            <a:off x="3581400" y="6305550"/>
            <a:ext cx="2133600" cy="476400"/>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62" name="Shape 62"/>
          <p:cNvSpPr txBox="1">
            <a:spLocks noGrp="1"/>
          </p:cNvSpPr>
          <p:nvPr>
            <p:ph type="ftr" idx="11"/>
          </p:nvPr>
        </p:nvSpPr>
        <p:spPr>
          <a:xfrm>
            <a:off x="5715000" y="6305550"/>
            <a:ext cx="2895600" cy="476400"/>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63" name="Shape 63"/>
          <p:cNvSpPr txBox="1">
            <a:spLocks noGrp="1"/>
          </p:cNvSpPr>
          <p:nvPr>
            <p:ph type="sldNum" idx="12"/>
          </p:nvPr>
        </p:nvSpPr>
        <p:spPr>
          <a:xfrm>
            <a:off x="8613775" y="6305550"/>
            <a:ext cx="457200" cy="476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5A788"/>
              </a:buClr>
              <a:buSzPct val="25000"/>
              <a:buFont typeface="Arial"/>
              <a:buNone/>
            </a:pPr>
            <a:fld id="{00000000-1234-1234-1234-123412341234}" type="slidenum">
              <a:rPr lang="en-US" sz="1200" b="0" i="0" u="none">
                <a:solidFill>
                  <a:srgbClr val="B5A788"/>
                </a:solidFill>
                <a:latin typeface="Arial"/>
                <a:ea typeface="Arial"/>
                <a:cs typeface="Arial"/>
                <a:sym typeface="Arial"/>
              </a:rPr>
              <a:t>‹#›</a:t>
            </a:fld>
            <a:endParaRPr lang="en-US" sz="1200" b="0" i="0" u="none">
              <a:solidFill>
                <a:srgbClr val="B5A788"/>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435608" y="274320"/>
            <a:ext cx="7498200" cy="1143000"/>
          </a:xfrm>
          <a:prstGeom prst="rect">
            <a:avLst/>
          </a:prstGeom>
          <a:noFill/>
          <a:ln>
            <a:noFill/>
          </a:ln>
        </p:spPr>
        <p:txBody>
          <a:bodyPr lIns="91425" tIns="91425" rIns="91425" bIns="91425" anchor="ctr" anchorCtr="0">
            <a:norm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457200" lvl="5" indent="0" algn="l" rtl="0">
              <a:spcBef>
                <a:spcPts val="0"/>
              </a:spcBef>
              <a:spcAft>
                <a:spcPts val="0"/>
              </a:spcAft>
              <a:buNone/>
              <a:defRPr/>
            </a:lvl6pPr>
            <a:lvl7pPr marL="914400" lvl="6" indent="0" algn="l" rtl="0">
              <a:spcBef>
                <a:spcPts val="0"/>
              </a:spcBef>
              <a:spcAft>
                <a:spcPts val="0"/>
              </a:spcAft>
              <a:buNone/>
              <a:defRPr/>
            </a:lvl7pPr>
            <a:lvl8pPr marL="1371600" lvl="7" indent="0" algn="l" rtl="0">
              <a:spcBef>
                <a:spcPts val="0"/>
              </a:spcBef>
              <a:spcAft>
                <a:spcPts val="0"/>
              </a:spcAft>
              <a:buNone/>
              <a:defRPr/>
            </a:lvl8pPr>
            <a:lvl9pPr marL="1828800" lvl="8" indent="0" algn="l" rtl="0">
              <a:spcBef>
                <a:spcPts val="0"/>
              </a:spcBef>
              <a:spcAft>
                <a:spcPts val="0"/>
              </a:spcAft>
              <a:buNone/>
              <a:defRPr/>
            </a:lvl9pPr>
          </a:lstStyle>
          <a:p>
            <a:endParaRPr/>
          </a:p>
        </p:txBody>
      </p:sp>
      <p:sp>
        <p:nvSpPr>
          <p:cNvPr id="66" name="Shape 66"/>
          <p:cNvSpPr txBox="1">
            <a:spLocks noGrp="1"/>
          </p:cNvSpPr>
          <p:nvPr>
            <p:ph type="body" idx="1"/>
          </p:nvPr>
        </p:nvSpPr>
        <p:spPr>
          <a:xfrm>
            <a:off x="1435608" y="1524000"/>
            <a:ext cx="3657600" cy="4663500"/>
          </a:xfrm>
          <a:prstGeom prst="rect">
            <a:avLst/>
          </a:prstGeom>
          <a:noFill/>
          <a:ln>
            <a:noFill/>
          </a:ln>
        </p:spPr>
        <p:txBody>
          <a:bodyPr lIns="91425" tIns="91425" rIns="91425" bIns="91425" anchor="t" anchorCtr="0"/>
          <a:lstStyle>
            <a:lvl1pPr marL="365125" lvl="0" indent="-146684" algn="l" rtl="0">
              <a:spcBef>
                <a:spcPts val="600"/>
              </a:spcBef>
              <a:spcAft>
                <a:spcPts val="0"/>
              </a:spcAft>
              <a:buSzPct val="80000"/>
              <a:defRPr sz="2800"/>
            </a:lvl1pPr>
            <a:lvl2pPr marL="639762" lvl="1" indent="-93662" algn="l" rtl="0">
              <a:spcBef>
                <a:spcPts val="550"/>
              </a:spcBef>
              <a:spcAft>
                <a:spcPts val="0"/>
              </a:spcAft>
              <a:buSzPct val="100000"/>
              <a:defRPr sz="2400"/>
            </a:lvl2pPr>
            <a:lvl3pPr marL="885825" lvl="2" indent="-111125" algn="l" rtl="0">
              <a:spcBef>
                <a:spcPts val="400"/>
              </a:spcBef>
              <a:spcAft>
                <a:spcPts val="0"/>
              </a:spcAft>
              <a:buSzPct val="100000"/>
              <a:defRPr sz="2000"/>
            </a:lvl3pPr>
            <a:lvl4pPr marL="1096962" lvl="3" indent="-68262" algn="l" rtl="0">
              <a:spcBef>
                <a:spcPts val="360"/>
              </a:spcBef>
              <a:spcAft>
                <a:spcPts val="0"/>
              </a:spcAft>
              <a:buSzPct val="100000"/>
              <a:defRPr sz="1800"/>
            </a:lvl4pPr>
            <a:lvl5pPr marL="1296987" lvl="4" indent="-77787" algn="l" rtl="0">
              <a:spcBef>
                <a:spcPts val="360"/>
              </a:spcBef>
              <a:spcAft>
                <a:spcPts val="0"/>
              </a:spcAft>
              <a:buSzPct val="100000"/>
              <a:defRPr sz="1800"/>
            </a:lvl5pPr>
            <a:lvl6pPr marL="1508760" lvl="5" indent="-73660" algn="l" rtl="0">
              <a:lnSpc>
                <a:spcPct val="100000"/>
              </a:lnSpc>
              <a:spcBef>
                <a:spcPts val="360"/>
              </a:spcBef>
              <a:defRPr/>
            </a:lvl6pPr>
            <a:lvl7pPr marL="1719072" lvl="6" indent="-80772" algn="l" rtl="0">
              <a:lnSpc>
                <a:spcPct val="100000"/>
              </a:lnSpc>
              <a:spcBef>
                <a:spcPts val="360"/>
              </a:spcBef>
              <a:defRPr/>
            </a:lvl7pPr>
            <a:lvl8pPr marL="1920240" lvl="7" indent="-78739" algn="l" rtl="0">
              <a:lnSpc>
                <a:spcPct val="100000"/>
              </a:lnSpc>
              <a:spcBef>
                <a:spcPts val="360"/>
              </a:spcBef>
              <a:defRPr/>
            </a:lvl8pPr>
            <a:lvl9pPr marL="2130552" lvl="8" indent="-73151" algn="l" rtl="0">
              <a:lnSpc>
                <a:spcPct val="100000"/>
              </a:lnSpc>
              <a:spcBef>
                <a:spcPts val="360"/>
              </a:spcBef>
              <a:defRPr/>
            </a:lvl9pPr>
          </a:lstStyle>
          <a:p>
            <a:endParaRPr/>
          </a:p>
        </p:txBody>
      </p:sp>
      <p:sp>
        <p:nvSpPr>
          <p:cNvPr id="67" name="Shape 67"/>
          <p:cNvSpPr txBox="1">
            <a:spLocks noGrp="1"/>
          </p:cNvSpPr>
          <p:nvPr>
            <p:ph type="body" idx="2"/>
          </p:nvPr>
        </p:nvSpPr>
        <p:spPr>
          <a:xfrm>
            <a:off x="5276088" y="1524000"/>
            <a:ext cx="3657600" cy="4663500"/>
          </a:xfrm>
          <a:prstGeom prst="rect">
            <a:avLst/>
          </a:prstGeom>
          <a:noFill/>
          <a:ln>
            <a:noFill/>
          </a:ln>
        </p:spPr>
        <p:txBody>
          <a:bodyPr lIns="91425" tIns="91425" rIns="91425" bIns="91425" anchor="t" anchorCtr="0"/>
          <a:lstStyle>
            <a:lvl1pPr marL="365125" lvl="0" indent="-146684" algn="l" rtl="0">
              <a:spcBef>
                <a:spcPts val="600"/>
              </a:spcBef>
              <a:spcAft>
                <a:spcPts val="0"/>
              </a:spcAft>
              <a:buSzPct val="80000"/>
              <a:defRPr sz="2800"/>
            </a:lvl1pPr>
            <a:lvl2pPr marL="639762" lvl="1" indent="-93662" algn="l" rtl="0">
              <a:spcBef>
                <a:spcPts val="550"/>
              </a:spcBef>
              <a:spcAft>
                <a:spcPts val="0"/>
              </a:spcAft>
              <a:buSzPct val="100000"/>
              <a:defRPr sz="2400"/>
            </a:lvl2pPr>
            <a:lvl3pPr marL="885825" lvl="2" indent="-111125" algn="l" rtl="0">
              <a:spcBef>
                <a:spcPts val="400"/>
              </a:spcBef>
              <a:spcAft>
                <a:spcPts val="0"/>
              </a:spcAft>
              <a:buSzPct val="100000"/>
              <a:defRPr sz="2000"/>
            </a:lvl3pPr>
            <a:lvl4pPr marL="1096962" lvl="3" indent="-68262" algn="l" rtl="0">
              <a:spcBef>
                <a:spcPts val="360"/>
              </a:spcBef>
              <a:spcAft>
                <a:spcPts val="0"/>
              </a:spcAft>
              <a:buSzPct val="100000"/>
              <a:defRPr sz="1800"/>
            </a:lvl4pPr>
            <a:lvl5pPr marL="1296987" lvl="4" indent="-77787" algn="l" rtl="0">
              <a:spcBef>
                <a:spcPts val="360"/>
              </a:spcBef>
              <a:spcAft>
                <a:spcPts val="0"/>
              </a:spcAft>
              <a:buSzPct val="100000"/>
              <a:defRPr sz="1800"/>
            </a:lvl5pPr>
            <a:lvl6pPr marL="1508760" lvl="5" indent="-73660" algn="l" rtl="0">
              <a:lnSpc>
                <a:spcPct val="100000"/>
              </a:lnSpc>
              <a:spcBef>
                <a:spcPts val="360"/>
              </a:spcBef>
              <a:defRPr/>
            </a:lvl6pPr>
            <a:lvl7pPr marL="1719072" lvl="6" indent="-80772" algn="l" rtl="0">
              <a:lnSpc>
                <a:spcPct val="100000"/>
              </a:lnSpc>
              <a:spcBef>
                <a:spcPts val="360"/>
              </a:spcBef>
              <a:defRPr/>
            </a:lvl7pPr>
            <a:lvl8pPr marL="1920240" lvl="7" indent="-78739" algn="l" rtl="0">
              <a:lnSpc>
                <a:spcPct val="100000"/>
              </a:lnSpc>
              <a:spcBef>
                <a:spcPts val="360"/>
              </a:spcBef>
              <a:defRPr/>
            </a:lvl8pPr>
            <a:lvl9pPr marL="2130552" lvl="8" indent="-73151" algn="l" rtl="0">
              <a:lnSpc>
                <a:spcPct val="100000"/>
              </a:lnSpc>
              <a:spcBef>
                <a:spcPts val="360"/>
              </a:spcBef>
              <a:defRPr/>
            </a:lvl9pPr>
          </a:lstStyle>
          <a:p>
            <a:endParaRPr/>
          </a:p>
        </p:txBody>
      </p:sp>
      <p:sp>
        <p:nvSpPr>
          <p:cNvPr id="68" name="Shape 68"/>
          <p:cNvSpPr txBox="1">
            <a:spLocks noGrp="1"/>
          </p:cNvSpPr>
          <p:nvPr>
            <p:ph type="dt" idx="10"/>
          </p:nvPr>
        </p:nvSpPr>
        <p:spPr>
          <a:xfrm>
            <a:off x="3581400" y="6305550"/>
            <a:ext cx="2133600" cy="476400"/>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69" name="Shape 69"/>
          <p:cNvSpPr txBox="1">
            <a:spLocks noGrp="1"/>
          </p:cNvSpPr>
          <p:nvPr>
            <p:ph type="ftr" idx="11"/>
          </p:nvPr>
        </p:nvSpPr>
        <p:spPr>
          <a:xfrm>
            <a:off x="5715000" y="6305550"/>
            <a:ext cx="2895600" cy="476400"/>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70" name="Shape 70"/>
          <p:cNvSpPr txBox="1">
            <a:spLocks noGrp="1"/>
          </p:cNvSpPr>
          <p:nvPr>
            <p:ph type="sldNum" idx="12"/>
          </p:nvPr>
        </p:nvSpPr>
        <p:spPr>
          <a:xfrm>
            <a:off x="8613775" y="6305550"/>
            <a:ext cx="457200" cy="476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5A788"/>
              </a:buClr>
              <a:buSzPct val="25000"/>
              <a:buFont typeface="Arial"/>
              <a:buNone/>
            </a:pPr>
            <a:fld id="{00000000-1234-1234-1234-123412341234}" type="slidenum">
              <a:rPr lang="en-US" sz="1200" b="0" i="0" u="none">
                <a:solidFill>
                  <a:srgbClr val="B5A788"/>
                </a:solidFill>
                <a:latin typeface="Arial"/>
                <a:ea typeface="Arial"/>
                <a:cs typeface="Arial"/>
                <a:sym typeface="Arial"/>
              </a:rPr>
              <a:t>‹#›</a:t>
            </a:fld>
            <a:endParaRPr lang="en-US" sz="1200" b="0" i="0" u="none">
              <a:solidFill>
                <a:srgbClr val="B5A788"/>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2578392" y="2600325"/>
            <a:ext cx="6400800" cy="2286000"/>
          </a:xfrm>
          <a:prstGeom prst="rect">
            <a:avLst/>
          </a:prstGeom>
          <a:noFill/>
          <a:ln>
            <a:noFill/>
          </a:ln>
        </p:spPr>
        <p:txBody>
          <a:bodyPr lIns="91425" tIns="91425" rIns="91425" bIns="91425" anchor="t" anchorCtr="0">
            <a:normAutofit/>
          </a:bodyPr>
          <a:lstStyle>
            <a:lvl1pPr marL="0" lvl="0" indent="0" algn="l" rtl="0">
              <a:lnSpc>
                <a:spcPct val="112500"/>
              </a:lnSpc>
              <a:spcBef>
                <a:spcPts val="0"/>
              </a:spcBef>
              <a:spcAft>
                <a:spcPts val="0"/>
              </a:spcAft>
              <a:buClr>
                <a:srgbClr val="572314"/>
              </a:buClr>
              <a:buFont typeface="Cabin"/>
              <a:buNone/>
              <a:defRPr sz="4000" b="1" cap="none"/>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457200" lvl="5" indent="0" algn="l" rtl="0">
              <a:spcBef>
                <a:spcPts val="0"/>
              </a:spcBef>
              <a:spcAft>
                <a:spcPts val="0"/>
              </a:spcAft>
              <a:buNone/>
              <a:defRPr/>
            </a:lvl6pPr>
            <a:lvl7pPr marL="914400" lvl="6" indent="0" algn="l" rtl="0">
              <a:spcBef>
                <a:spcPts val="0"/>
              </a:spcBef>
              <a:spcAft>
                <a:spcPts val="0"/>
              </a:spcAft>
              <a:buNone/>
              <a:defRPr/>
            </a:lvl7pPr>
            <a:lvl8pPr marL="1371600" lvl="7" indent="0" algn="l" rtl="0">
              <a:spcBef>
                <a:spcPts val="0"/>
              </a:spcBef>
              <a:spcAft>
                <a:spcPts val="0"/>
              </a:spcAft>
              <a:buNone/>
              <a:defRPr/>
            </a:lvl8pPr>
            <a:lvl9pPr marL="1828800" lvl="8" indent="0" algn="l" rtl="0">
              <a:spcBef>
                <a:spcPts val="0"/>
              </a:spcBef>
              <a:spcAft>
                <a:spcPts val="0"/>
              </a:spcAft>
              <a:buNone/>
              <a:defRPr/>
            </a:lvl9pPr>
          </a:lstStyle>
          <a:p>
            <a:endParaRPr/>
          </a:p>
        </p:txBody>
      </p:sp>
      <p:sp>
        <p:nvSpPr>
          <p:cNvPr id="85" name="Shape 85"/>
          <p:cNvSpPr txBox="1">
            <a:spLocks noGrp="1"/>
          </p:cNvSpPr>
          <p:nvPr>
            <p:ph type="body" idx="1"/>
          </p:nvPr>
        </p:nvSpPr>
        <p:spPr>
          <a:xfrm>
            <a:off x="2578392" y="1066800"/>
            <a:ext cx="6400800" cy="1509600"/>
          </a:xfrm>
          <a:prstGeom prst="rect">
            <a:avLst/>
          </a:prstGeom>
          <a:noFill/>
          <a:ln>
            <a:noFill/>
          </a:ln>
        </p:spPr>
        <p:txBody>
          <a:bodyPr lIns="91425" tIns="91425" rIns="91425" bIns="91425" anchor="b" anchorCtr="0"/>
          <a:lstStyle>
            <a:lvl1pPr marL="18288" lvl="0" indent="-5588" algn="l" rtl="0">
              <a:lnSpc>
                <a:spcPct val="115000"/>
              </a:lnSpc>
              <a:spcBef>
                <a:spcPts val="0"/>
              </a:spcBef>
              <a:spcAft>
                <a:spcPts val="0"/>
              </a:spcAft>
              <a:buNone/>
              <a:defRPr sz="2000">
                <a:solidFill>
                  <a:srgbClr val="341108"/>
                </a:solidFill>
              </a:defRPr>
            </a:lvl1pPr>
            <a:lvl2pPr marL="639762" lvl="1" indent="-246062" algn="l" rtl="0">
              <a:spcBef>
                <a:spcPts val="550"/>
              </a:spcBef>
              <a:spcAft>
                <a:spcPts val="0"/>
              </a:spcAft>
              <a:buNone/>
              <a:defRPr sz="1800">
                <a:solidFill>
                  <a:srgbClr val="888888"/>
                </a:solidFill>
              </a:defRPr>
            </a:lvl2pPr>
            <a:lvl3pPr marL="885825" lvl="2" indent="-238125" algn="l" rtl="0">
              <a:spcBef>
                <a:spcPts val="320"/>
              </a:spcBef>
              <a:spcAft>
                <a:spcPts val="0"/>
              </a:spcAft>
              <a:buNone/>
              <a:defRPr sz="1600">
                <a:solidFill>
                  <a:srgbClr val="888888"/>
                </a:solidFill>
              </a:defRPr>
            </a:lvl3pPr>
            <a:lvl4pPr marL="1096962" lvl="3" indent="-182562" algn="l" rtl="0">
              <a:spcBef>
                <a:spcPts val="280"/>
              </a:spcBef>
              <a:spcAft>
                <a:spcPts val="0"/>
              </a:spcAft>
              <a:buNone/>
              <a:defRPr sz="1400">
                <a:solidFill>
                  <a:srgbClr val="888888"/>
                </a:solidFill>
              </a:defRPr>
            </a:lvl4pPr>
            <a:lvl5pPr marL="1296987" lvl="4" indent="-192087" algn="l" rtl="0">
              <a:spcBef>
                <a:spcPts val="280"/>
              </a:spcBef>
              <a:spcAft>
                <a:spcPts val="0"/>
              </a:spcAft>
              <a:buNone/>
              <a:defRPr sz="1400">
                <a:solidFill>
                  <a:srgbClr val="888888"/>
                </a:solidFill>
              </a:defRPr>
            </a:lvl5pPr>
            <a:lvl6pPr marL="1508760" lvl="5" indent="-73660" algn="l" rtl="0">
              <a:lnSpc>
                <a:spcPct val="100000"/>
              </a:lnSpc>
              <a:spcBef>
                <a:spcPts val="360"/>
              </a:spcBef>
              <a:defRPr/>
            </a:lvl6pPr>
            <a:lvl7pPr marL="1719072" lvl="6" indent="-80772" algn="l" rtl="0">
              <a:lnSpc>
                <a:spcPct val="100000"/>
              </a:lnSpc>
              <a:spcBef>
                <a:spcPts val="360"/>
              </a:spcBef>
              <a:defRPr/>
            </a:lvl7pPr>
            <a:lvl8pPr marL="1920240" lvl="7" indent="-78739" algn="l" rtl="0">
              <a:lnSpc>
                <a:spcPct val="100000"/>
              </a:lnSpc>
              <a:spcBef>
                <a:spcPts val="360"/>
              </a:spcBef>
              <a:defRPr/>
            </a:lvl8pPr>
            <a:lvl9pPr marL="2130552" lvl="8" indent="-73151" algn="l" rtl="0">
              <a:lnSpc>
                <a:spcPct val="100000"/>
              </a:lnSpc>
              <a:spcBef>
                <a:spcPts val="360"/>
              </a:spcBef>
              <a:defRPr/>
            </a:lvl9pPr>
          </a:lstStyle>
          <a:p>
            <a:endParaRPr/>
          </a:p>
        </p:txBody>
      </p:sp>
      <p:sp>
        <p:nvSpPr>
          <p:cNvPr id="86" name="Shape 86"/>
          <p:cNvSpPr txBox="1">
            <a:spLocks noGrp="1"/>
          </p:cNvSpPr>
          <p:nvPr>
            <p:ph type="dt" idx="10"/>
          </p:nvPr>
        </p:nvSpPr>
        <p:spPr>
          <a:xfrm>
            <a:off x="3581400" y="6305550"/>
            <a:ext cx="2133600" cy="476400"/>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87" name="Shape 87"/>
          <p:cNvSpPr txBox="1">
            <a:spLocks noGrp="1"/>
          </p:cNvSpPr>
          <p:nvPr>
            <p:ph type="ftr" idx="11"/>
          </p:nvPr>
        </p:nvSpPr>
        <p:spPr>
          <a:xfrm>
            <a:off x="5715000" y="6305550"/>
            <a:ext cx="2895600" cy="476400"/>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88" name="Shape 88"/>
          <p:cNvSpPr txBox="1">
            <a:spLocks noGrp="1"/>
          </p:cNvSpPr>
          <p:nvPr>
            <p:ph type="sldNum" idx="12"/>
          </p:nvPr>
        </p:nvSpPr>
        <p:spPr>
          <a:xfrm>
            <a:off x="8613775" y="6305550"/>
            <a:ext cx="457200" cy="476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5A788"/>
              </a:buClr>
              <a:buSzPct val="25000"/>
              <a:buFont typeface="Arial"/>
              <a:buNone/>
            </a:pPr>
            <a:fld id="{00000000-1234-1234-1234-123412341234}" type="slidenum">
              <a:rPr lang="en-US" sz="1200" b="0" i="0" u="none">
                <a:solidFill>
                  <a:srgbClr val="B5A788"/>
                </a:solidFill>
                <a:latin typeface="Arial"/>
                <a:ea typeface="Arial"/>
                <a:cs typeface="Arial"/>
                <a:sym typeface="Arial"/>
              </a:rPr>
              <a:t>‹#›</a:t>
            </a:fld>
            <a:endParaRPr lang="en-US" sz="1200" b="0" i="0" u="none">
              <a:solidFill>
                <a:srgbClr val="B5A788"/>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5160336"/>
            <a:ext cx="8229600" cy="1143000"/>
          </a:xfrm>
          <a:prstGeom prst="rect">
            <a:avLst/>
          </a:prstGeom>
          <a:noFill/>
          <a:ln>
            <a:noFill/>
          </a:ln>
        </p:spPr>
        <p:txBody>
          <a:bodyPr lIns="91425" tIns="91425" rIns="91425" bIns="91425" anchor="ctr" anchorCtr="0">
            <a:normAutofit/>
          </a:bodyPr>
          <a:lstStyle>
            <a:lvl1pPr marL="0" lvl="0" indent="0" algn="ctr" rtl="0">
              <a:spcBef>
                <a:spcPts val="0"/>
              </a:spcBef>
              <a:spcAft>
                <a:spcPts val="0"/>
              </a:spcAft>
              <a:buNone/>
              <a:defRPr sz="4500" b="1" cap="none"/>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457200" lvl="5" indent="0" algn="l" rtl="0">
              <a:spcBef>
                <a:spcPts val="0"/>
              </a:spcBef>
              <a:spcAft>
                <a:spcPts val="0"/>
              </a:spcAft>
              <a:buNone/>
              <a:defRPr/>
            </a:lvl6pPr>
            <a:lvl7pPr marL="914400" lvl="6" indent="0" algn="l" rtl="0">
              <a:spcBef>
                <a:spcPts val="0"/>
              </a:spcBef>
              <a:spcAft>
                <a:spcPts val="0"/>
              </a:spcAft>
              <a:buNone/>
              <a:defRPr/>
            </a:lvl7pPr>
            <a:lvl8pPr marL="1371600" lvl="7" indent="0" algn="l" rtl="0">
              <a:spcBef>
                <a:spcPts val="0"/>
              </a:spcBef>
              <a:spcAft>
                <a:spcPts val="0"/>
              </a:spcAft>
              <a:buNone/>
              <a:defRPr/>
            </a:lvl8pPr>
            <a:lvl9pPr marL="1828800" lvl="8" indent="0" algn="l" rtl="0">
              <a:spcBef>
                <a:spcPts val="0"/>
              </a:spcBef>
              <a:spcAft>
                <a:spcPts val="0"/>
              </a:spcAft>
              <a:buNone/>
              <a:defRPr/>
            </a:lvl9pPr>
          </a:lstStyle>
          <a:p>
            <a:endParaRPr/>
          </a:p>
        </p:txBody>
      </p:sp>
      <p:sp>
        <p:nvSpPr>
          <p:cNvPr id="97" name="Shape 97"/>
          <p:cNvSpPr txBox="1">
            <a:spLocks noGrp="1"/>
          </p:cNvSpPr>
          <p:nvPr>
            <p:ph type="body" idx="1"/>
          </p:nvPr>
        </p:nvSpPr>
        <p:spPr>
          <a:xfrm>
            <a:off x="457200" y="328278"/>
            <a:ext cx="4023300" cy="640200"/>
          </a:xfrm>
          <a:prstGeom prst="rect">
            <a:avLst/>
          </a:prstGeom>
          <a:solidFill>
            <a:schemeClr val="lt1"/>
          </a:solidFill>
          <a:ln w="10775" cap="flat" cmpd="sng">
            <a:solidFill>
              <a:schemeClr val="lt1"/>
            </a:solidFill>
            <a:prstDash val="solid"/>
            <a:miter/>
            <a:headEnd type="none" w="med" len="med"/>
            <a:tailEnd type="none" w="med" len="med"/>
          </a:ln>
        </p:spPr>
        <p:txBody>
          <a:bodyPr lIns="91425" tIns="91425" rIns="91425" bIns="91425" anchor="ctr" anchorCtr="0"/>
          <a:lstStyle>
            <a:lvl1pPr marL="64008" lvl="0" indent="-507" algn="l" rtl="0">
              <a:lnSpc>
                <a:spcPct val="100000"/>
              </a:lnSpc>
              <a:spcBef>
                <a:spcPts val="100"/>
              </a:spcBef>
              <a:spcAft>
                <a:spcPts val="0"/>
              </a:spcAft>
              <a:buNone/>
              <a:defRPr sz="1900" b="0">
                <a:solidFill>
                  <a:schemeClr val="dk1"/>
                </a:solidFill>
              </a:defRPr>
            </a:lvl1pPr>
            <a:lvl2pPr marL="639762" lvl="1" indent="-246062" algn="l" rtl="0">
              <a:spcBef>
                <a:spcPts val="550"/>
              </a:spcBef>
              <a:spcAft>
                <a:spcPts val="0"/>
              </a:spcAft>
              <a:buNone/>
              <a:defRPr sz="2000" b="1"/>
            </a:lvl2pPr>
            <a:lvl3pPr marL="885825" lvl="2" indent="-238125" algn="l" rtl="0">
              <a:spcBef>
                <a:spcPts val="360"/>
              </a:spcBef>
              <a:spcAft>
                <a:spcPts val="0"/>
              </a:spcAft>
              <a:buNone/>
              <a:defRPr sz="1800" b="1"/>
            </a:lvl3pPr>
            <a:lvl4pPr marL="1096962" lvl="3" indent="-182562" algn="l" rtl="0">
              <a:spcBef>
                <a:spcPts val="320"/>
              </a:spcBef>
              <a:spcAft>
                <a:spcPts val="0"/>
              </a:spcAft>
              <a:buNone/>
              <a:defRPr sz="1600" b="1"/>
            </a:lvl4pPr>
            <a:lvl5pPr marL="1296987" lvl="4" indent="-192087" algn="l" rtl="0">
              <a:spcBef>
                <a:spcPts val="320"/>
              </a:spcBef>
              <a:spcAft>
                <a:spcPts val="0"/>
              </a:spcAft>
              <a:buNone/>
              <a:defRPr sz="1600" b="1"/>
            </a:lvl5pPr>
            <a:lvl6pPr marL="1508760" lvl="5" indent="-73660" algn="l" rtl="0">
              <a:lnSpc>
                <a:spcPct val="100000"/>
              </a:lnSpc>
              <a:spcBef>
                <a:spcPts val="360"/>
              </a:spcBef>
              <a:defRPr/>
            </a:lvl6pPr>
            <a:lvl7pPr marL="1719072" lvl="6" indent="-80772" algn="l" rtl="0">
              <a:lnSpc>
                <a:spcPct val="100000"/>
              </a:lnSpc>
              <a:spcBef>
                <a:spcPts val="360"/>
              </a:spcBef>
              <a:defRPr/>
            </a:lvl7pPr>
            <a:lvl8pPr marL="1920240" lvl="7" indent="-78739" algn="l" rtl="0">
              <a:lnSpc>
                <a:spcPct val="100000"/>
              </a:lnSpc>
              <a:spcBef>
                <a:spcPts val="360"/>
              </a:spcBef>
              <a:defRPr/>
            </a:lvl8pPr>
            <a:lvl9pPr marL="2130552" lvl="8" indent="-73151" algn="l" rtl="0">
              <a:lnSpc>
                <a:spcPct val="100000"/>
              </a:lnSpc>
              <a:spcBef>
                <a:spcPts val="360"/>
              </a:spcBef>
              <a:defRPr/>
            </a:lvl9pPr>
          </a:lstStyle>
          <a:p>
            <a:endParaRPr/>
          </a:p>
        </p:txBody>
      </p:sp>
      <p:sp>
        <p:nvSpPr>
          <p:cNvPr id="98" name="Shape 98"/>
          <p:cNvSpPr txBox="1">
            <a:spLocks noGrp="1"/>
          </p:cNvSpPr>
          <p:nvPr>
            <p:ph type="body" idx="2"/>
          </p:nvPr>
        </p:nvSpPr>
        <p:spPr>
          <a:xfrm>
            <a:off x="4663439" y="328278"/>
            <a:ext cx="4023299" cy="640200"/>
          </a:xfrm>
          <a:prstGeom prst="rect">
            <a:avLst/>
          </a:prstGeom>
          <a:solidFill>
            <a:schemeClr val="lt1"/>
          </a:solidFill>
          <a:ln w="10775" cap="flat" cmpd="sng">
            <a:solidFill>
              <a:schemeClr val="lt1"/>
            </a:solidFill>
            <a:prstDash val="solid"/>
            <a:miter/>
            <a:headEnd type="none" w="med" len="med"/>
            <a:tailEnd type="none" w="med" len="med"/>
          </a:ln>
        </p:spPr>
        <p:txBody>
          <a:bodyPr lIns="91425" tIns="91425" rIns="91425" bIns="91425" anchor="ctr" anchorCtr="0"/>
          <a:lstStyle>
            <a:lvl1pPr marL="64008" lvl="0" indent="-507" algn="l" rtl="0">
              <a:lnSpc>
                <a:spcPct val="100000"/>
              </a:lnSpc>
              <a:spcBef>
                <a:spcPts val="100"/>
              </a:spcBef>
              <a:spcAft>
                <a:spcPts val="0"/>
              </a:spcAft>
              <a:buNone/>
              <a:defRPr sz="1900" b="0">
                <a:solidFill>
                  <a:schemeClr val="dk1"/>
                </a:solidFill>
              </a:defRPr>
            </a:lvl1pPr>
            <a:lvl2pPr marL="639762" lvl="1" indent="-246062" algn="l" rtl="0">
              <a:spcBef>
                <a:spcPts val="550"/>
              </a:spcBef>
              <a:spcAft>
                <a:spcPts val="0"/>
              </a:spcAft>
              <a:buNone/>
              <a:defRPr sz="2000" b="1"/>
            </a:lvl2pPr>
            <a:lvl3pPr marL="885825" lvl="2" indent="-238125" algn="l" rtl="0">
              <a:spcBef>
                <a:spcPts val="360"/>
              </a:spcBef>
              <a:spcAft>
                <a:spcPts val="0"/>
              </a:spcAft>
              <a:buNone/>
              <a:defRPr sz="1800" b="1"/>
            </a:lvl3pPr>
            <a:lvl4pPr marL="1096962" lvl="3" indent="-182562" algn="l" rtl="0">
              <a:spcBef>
                <a:spcPts val="320"/>
              </a:spcBef>
              <a:spcAft>
                <a:spcPts val="0"/>
              </a:spcAft>
              <a:buNone/>
              <a:defRPr sz="1600" b="1"/>
            </a:lvl4pPr>
            <a:lvl5pPr marL="1296987" lvl="4" indent="-192087" algn="l" rtl="0">
              <a:spcBef>
                <a:spcPts val="320"/>
              </a:spcBef>
              <a:spcAft>
                <a:spcPts val="0"/>
              </a:spcAft>
              <a:buNone/>
              <a:defRPr sz="1600" b="1"/>
            </a:lvl5pPr>
            <a:lvl6pPr marL="1508760" lvl="5" indent="-73660" algn="l" rtl="0">
              <a:lnSpc>
                <a:spcPct val="100000"/>
              </a:lnSpc>
              <a:spcBef>
                <a:spcPts val="360"/>
              </a:spcBef>
              <a:defRPr/>
            </a:lvl6pPr>
            <a:lvl7pPr marL="1719072" lvl="6" indent="-80772" algn="l" rtl="0">
              <a:lnSpc>
                <a:spcPct val="100000"/>
              </a:lnSpc>
              <a:spcBef>
                <a:spcPts val="360"/>
              </a:spcBef>
              <a:defRPr/>
            </a:lvl7pPr>
            <a:lvl8pPr marL="1920240" lvl="7" indent="-78739" algn="l" rtl="0">
              <a:lnSpc>
                <a:spcPct val="100000"/>
              </a:lnSpc>
              <a:spcBef>
                <a:spcPts val="360"/>
              </a:spcBef>
              <a:defRPr/>
            </a:lvl8pPr>
            <a:lvl9pPr marL="2130552" lvl="8" indent="-73151" algn="l" rtl="0">
              <a:lnSpc>
                <a:spcPct val="100000"/>
              </a:lnSpc>
              <a:spcBef>
                <a:spcPts val="360"/>
              </a:spcBef>
              <a:defRPr/>
            </a:lvl9pPr>
          </a:lstStyle>
          <a:p>
            <a:endParaRPr/>
          </a:p>
        </p:txBody>
      </p:sp>
      <p:sp>
        <p:nvSpPr>
          <p:cNvPr id="99" name="Shape 99"/>
          <p:cNvSpPr txBox="1">
            <a:spLocks noGrp="1"/>
          </p:cNvSpPr>
          <p:nvPr>
            <p:ph type="body" idx="3"/>
          </p:nvPr>
        </p:nvSpPr>
        <p:spPr>
          <a:xfrm>
            <a:off x="457200" y="969336"/>
            <a:ext cx="4023300" cy="4114800"/>
          </a:xfrm>
          <a:prstGeom prst="rect">
            <a:avLst/>
          </a:prstGeom>
          <a:noFill/>
          <a:ln w="10775" cap="flat" cmpd="sng">
            <a:solidFill>
              <a:schemeClr val="lt1"/>
            </a:solidFill>
            <a:prstDash val="dash"/>
            <a:miter/>
            <a:headEnd type="none" w="med" len="med"/>
            <a:tailEnd type="none" w="med" len="med"/>
          </a:ln>
        </p:spPr>
        <p:txBody>
          <a:bodyPr lIns="91425" tIns="91425" rIns="91425" bIns="91425" anchor="t" anchorCtr="0"/>
          <a:lstStyle>
            <a:lvl1pPr marL="393192" lvl="0" indent="-156971" algn="l" rtl="0">
              <a:lnSpc>
                <a:spcPct val="100000"/>
              </a:lnSpc>
              <a:spcBef>
                <a:spcPts val="700"/>
              </a:spcBef>
              <a:spcAft>
                <a:spcPts val="0"/>
              </a:spcAft>
              <a:buSzPct val="80000"/>
              <a:defRPr sz="2400"/>
            </a:lvl1pPr>
            <a:lvl2pPr marL="639762" lvl="1" indent="-119062" algn="l" rtl="0">
              <a:lnSpc>
                <a:spcPct val="100000"/>
              </a:lnSpc>
              <a:spcBef>
                <a:spcPts val="700"/>
              </a:spcBef>
              <a:spcAft>
                <a:spcPts val="0"/>
              </a:spcAft>
              <a:buSzPct val="100000"/>
              <a:defRPr sz="2000"/>
            </a:lvl2pPr>
            <a:lvl3pPr marL="885825" lvl="2" indent="-123825" algn="l" rtl="0">
              <a:lnSpc>
                <a:spcPct val="100000"/>
              </a:lnSpc>
              <a:spcBef>
                <a:spcPts val="700"/>
              </a:spcBef>
              <a:spcAft>
                <a:spcPts val="0"/>
              </a:spcAft>
              <a:buSzPct val="100000"/>
              <a:defRPr sz="1800"/>
            </a:lvl3pPr>
            <a:lvl4pPr marL="1096962" lvl="3" indent="-80962" algn="l" rtl="0">
              <a:lnSpc>
                <a:spcPct val="100000"/>
              </a:lnSpc>
              <a:spcBef>
                <a:spcPts val="700"/>
              </a:spcBef>
              <a:spcAft>
                <a:spcPts val="0"/>
              </a:spcAft>
              <a:buSzPct val="100000"/>
              <a:defRPr sz="1600"/>
            </a:lvl4pPr>
            <a:lvl5pPr marL="1296987" lvl="4" indent="-90487" algn="l" rtl="0">
              <a:lnSpc>
                <a:spcPct val="100000"/>
              </a:lnSpc>
              <a:spcBef>
                <a:spcPts val="700"/>
              </a:spcBef>
              <a:spcAft>
                <a:spcPts val="0"/>
              </a:spcAft>
              <a:buSzPct val="100000"/>
              <a:defRPr sz="1600"/>
            </a:lvl5pPr>
            <a:lvl6pPr marL="1508760" lvl="5" indent="-73660" algn="l" rtl="0">
              <a:lnSpc>
                <a:spcPct val="100000"/>
              </a:lnSpc>
              <a:spcBef>
                <a:spcPts val="360"/>
              </a:spcBef>
              <a:defRPr/>
            </a:lvl6pPr>
            <a:lvl7pPr marL="1719072" lvl="6" indent="-80772" algn="l" rtl="0">
              <a:lnSpc>
                <a:spcPct val="100000"/>
              </a:lnSpc>
              <a:spcBef>
                <a:spcPts val="360"/>
              </a:spcBef>
              <a:defRPr/>
            </a:lvl7pPr>
            <a:lvl8pPr marL="1920240" lvl="7" indent="-78739" algn="l" rtl="0">
              <a:lnSpc>
                <a:spcPct val="100000"/>
              </a:lnSpc>
              <a:spcBef>
                <a:spcPts val="360"/>
              </a:spcBef>
              <a:defRPr/>
            </a:lvl8pPr>
            <a:lvl9pPr marL="2130552" lvl="8" indent="-73151" algn="l" rtl="0">
              <a:lnSpc>
                <a:spcPct val="100000"/>
              </a:lnSpc>
              <a:spcBef>
                <a:spcPts val="360"/>
              </a:spcBef>
              <a:defRPr/>
            </a:lvl9pPr>
          </a:lstStyle>
          <a:p>
            <a:endParaRPr/>
          </a:p>
        </p:txBody>
      </p:sp>
      <p:sp>
        <p:nvSpPr>
          <p:cNvPr id="100" name="Shape 100"/>
          <p:cNvSpPr txBox="1">
            <a:spLocks noGrp="1"/>
          </p:cNvSpPr>
          <p:nvPr>
            <p:ph type="body" idx="4"/>
          </p:nvPr>
        </p:nvSpPr>
        <p:spPr>
          <a:xfrm>
            <a:off x="4663439" y="969336"/>
            <a:ext cx="4023299" cy="4114800"/>
          </a:xfrm>
          <a:prstGeom prst="rect">
            <a:avLst/>
          </a:prstGeom>
          <a:noFill/>
          <a:ln w="10775" cap="flat" cmpd="sng">
            <a:solidFill>
              <a:schemeClr val="lt1"/>
            </a:solidFill>
            <a:prstDash val="dash"/>
            <a:miter/>
            <a:headEnd type="none" w="med" len="med"/>
            <a:tailEnd type="none" w="med" len="med"/>
          </a:ln>
        </p:spPr>
        <p:txBody>
          <a:bodyPr lIns="91425" tIns="91425" rIns="91425" bIns="91425" anchor="t" anchorCtr="0"/>
          <a:lstStyle>
            <a:lvl1pPr marL="393192" lvl="0" indent="-156971" algn="l" rtl="0">
              <a:lnSpc>
                <a:spcPct val="100000"/>
              </a:lnSpc>
              <a:spcBef>
                <a:spcPts val="700"/>
              </a:spcBef>
              <a:spcAft>
                <a:spcPts val="0"/>
              </a:spcAft>
              <a:buSzPct val="80000"/>
              <a:defRPr sz="2400"/>
            </a:lvl1pPr>
            <a:lvl2pPr marL="639762" lvl="1" indent="-119062" algn="l" rtl="0">
              <a:lnSpc>
                <a:spcPct val="100000"/>
              </a:lnSpc>
              <a:spcBef>
                <a:spcPts val="700"/>
              </a:spcBef>
              <a:spcAft>
                <a:spcPts val="0"/>
              </a:spcAft>
              <a:buSzPct val="100000"/>
              <a:defRPr sz="2000"/>
            </a:lvl2pPr>
            <a:lvl3pPr marL="885825" lvl="2" indent="-123825" algn="l" rtl="0">
              <a:lnSpc>
                <a:spcPct val="100000"/>
              </a:lnSpc>
              <a:spcBef>
                <a:spcPts val="700"/>
              </a:spcBef>
              <a:spcAft>
                <a:spcPts val="0"/>
              </a:spcAft>
              <a:buSzPct val="100000"/>
              <a:defRPr sz="1800"/>
            </a:lvl3pPr>
            <a:lvl4pPr marL="1096962" lvl="3" indent="-80962" algn="l" rtl="0">
              <a:lnSpc>
                <a:spcPct val="100000"/>
              </a:lnSpc>
              <a:spcBef>
                <a:spcPts val="700"/>
              </a:spcBef>
              <a:spcAft>
                <a:spcPts val="0"/>
              </a:spcAft>
              <a:buSzPct val="100000"/>
              <a:defRPr sz="1600"/>
            </a:lvl4pPr>
            <a:lvl5pPr marL="1296987" lvl="4" indent="-90487" algn="l" rtl="0">
              <a:lnSpc>
                <a:spcPct val="100000"/>
              </a:lnSpc>
              <a:spcBef>
                <a:spcPts val="700"/>
              </a:spcBef>
              <a:spcAft>
                <a:spcPts val="0"/>
              </a:spcAft>
              <a:buSzPct val="100000"/>
              <a:defRPr sz="1600"/>
            </a:lvl5pPr>
            <a:lvl6pPr marL="1508760" lvl="5" indent="-73660" algn="l" rtl="0">
              <a:lnSpc>
                <a:spcPct val="100000"/>
              </a:lnSpc>
              <a:spcBef>
                <a:spcPts val="360"/>
              </a:spcBef>
              <a:defRPr/>
            </a:lvl6pPr>
            <a:lvl7pPr marL="1719072" lvl="6" indent="-80772" algn="l" rtl="0">
              <a:lnSpc>
                <a:spcPct val="100000"/>
              </a:lnSpc>
              <a:spcBef>
                <a:spcPts val="360"/>
              </a:spcBef>
              <a:defRPr/>
            </a:lvl7pPr>
            <a:lvl8pPr marL="1920240" lvl="7" indent="-78739" algn="l" rtl="0">
              <a:lnSpc>
                <a:spcPct val="100000"/>
              </a:lnSpc>
              <a:spcBef>
                <a:spcPts val="360"/>
              </a:spcBef>
              <a:defRPr/>
            </a:lvl8pPr>
            <a:lvl9pPr marL="2130552" lvl="8" indent="-73151" algn="l" rtl="0">
              <a:lnSpc>
                <a:spcPct val="100000"/>
              </a:lnSpc>
              <a:spcBef>
                <a:spcPts val="360"/>
              </a:spcBef>
              <a:defRPr/>
            </a:lvl9pPr>
          </a:lstStyle>
          <a:p>
            <a:endParaRPr/>
          </a:p>
        </p:txBody>
      </p:sp>
      <p:sp>
        <p:nvSpPr>
          <p:cNvPr id="101" name="Shape 101"/>
          <p:cNvSpPr txBox="1">
            <a:spLocks noGrp="1"/>
          </p:cNvSpPr>
          <p:nvPr>
            <p:ph type="dt" idx="10"/>
          </p:nvPr>
        </p:nvSpPr>
        <p:spPr>
          <a:xfrm>
            <a:off x="3581400" y="6305550"/>
            <a:ext cx="2133600" cy="476400"/>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02" name="Shape 102"/>
          <p:cNvSpPr txBox="1">
            <a:spLocks noGrp="1"/>
          </p:cNvSpPr>
          <p:nvPr>
            <p:ph type="ftr" idx="11"/>
          </p:nvPr>
        </p:nvSpPr>
        <p:spPr>
          <a:xfrm>
            <a:off x="5715000" y="6305550"/>
            <a:ext cx="2895600" cy="476400"/>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03" name="Shape 103"/>
          <p:cNvSpPr txBox="1">
            <a:spLocks noGrp="1"/>
          </p:cNvSpPr>
          <p:nvPr>
            <p:ph type="sldNum" idx="12"/>
          </p:nvPr>
        </p:nvSpPr>
        <p:spPr>
          <a:xfrm>
            <a:off x="8613775" y="6305550"/>
            <a:ext cx="457200" cy="476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5A788"/>
              </a:buClr>
              <a:buSzPct val="25000"/>
              <a:buFont typeface="Arial"/>
              <a:buNone/>
            </a:pPr>
            <a:fld id="{00000000-1234-1234-1234-123412341234}" type="slidenum">
              <a:rPr lang="en-US" sz="1200" b="0" i="0" u="none">
                <a:solidFill>
                  <a:srgbClr val="B5A788"/>
                </a:solidFill>
                <a:latin typeface="Arial"/>
                <a:ea typeface="Arial"/>
                <a:cs typeface="Arial"/>
                <a:sym typeface="Arial"/>
              </a:rPr>
              <a:t>‹#›</a:t>
            </a:fld>
            <a:endParaRPr lang="en-US" sz="1200" b="0" i="0" u="none">
              <a:solidFill>
                <a:srgbClr val="B5A788"/>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2"/>
        <p:cNvGrpSpPr/>
        <p:nvPr/>
      </p:nvGrpSpPr>
      <p:grpSpPr>
        <a:xfrm>
          <a:off x="0" y="0"/>
          <a:ext cx="0" cy="0"/>
          <a:chOff x="0" y="0"/>
          <a:chExt cx="0" cy="0"/>
        </a:xfrm>
      </p:grpSpPr>
      <p:sp>
        <p:nvSpPr>
          <p:cNvPr id="113" name="Shape 113"/>
          <p:cNvSpPr txBox="1">
            <a:spLocks noGrp="1"/>
          </p:cNvSpPr>
          <p:nvPr>
            <p:ph type="dt" idx="10"/>
          </p:nvPr>
        </p:nvSpPr>
        <p:spPr>
          <a:xfrm>
            <a:off x="3581400" y="6305550"/>
            <a:ext cx="2133600" cy="476400"/>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14" name="Shape 114"/>
          <p:cNvSpPr txBox="1">
            <a:spLocks noGrp="1"/>
          </p:cNvSpPr>
          <p:nvPr>
            <p:ph type="ftr" idx="11"/>
          </p:nvPr>
        </p:nvSpPr>
        <p:spPr>
          <a:xfrm>
            <a:off x="5715000" y="6305550"/>
            <a:ext cx="2895600" cy="476400"/>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15" name="Shape 115"/>
          <p:cNvSpPr txBox="1">
            <a:spLocks noGrp="1"/>
          </p:cNvSpPr>
          <p:nvPr>
            <p:ph type="sldNum" idx="12"/>
          </p:nvPr>
        </p:nvSpPr>
        <p:spPr>
          <a:xfrm>
            <a:off x="8613775" y="6305550"/>
            <a:ext cx="457200" cy="476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5A788"/>
              </a:buClr>
              <a:buSzPct val="25000"/>
              <a:buFont typeface="Arial"/>
              <a:buNone/>
            </a:pPr>
            <a:fld id="{00000000-1234-1234-1234-123412341234}" type="slidenum">
              <a:rPr lang="en-US" sz="1200" b="0" i="0" u="none">
                <a:solidFill>
                  <a:srgbClr val="B5A788"/>
                </a:solidFill>
                <a:latin typeface="Arial"/>
                <a:ea typeface="Arial"/>
                <a:cs typeface="Arial"/>
                <a:sym typeface="Arial"/>
              </a:rPr>
              <a:t>‹#›</a:t>
            </a:fld>
            <a:endParaRPr lang="en-US" sz="1200" b="0" i="0" u="none">
              <a:solidFill>
                <a:srgbClr val="B5A788"/>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11.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
        <p:cNvGrpSpPr/>
        <p:nvPr/>
      </p:nvGrpSpPr>
      <p:grpSpPr>
        <a:xfrm>
          <a:off x="0" y="0"/>
          <a:ext cx="0" cy="0"/>
          <a:chOff x="0" y="0"/>
          <a:chExt cx="0" cy="0"/>
        </a:xfrm>
      </p:grpSpPr>
      <p:sp>
        <p:nvSpPr>
          <p:cNvPr id="6" name="Shape 6"/>
          <p:cNvSpPr/>
          <p:nvPr/>
        </p:nvSpPr>
        <p:spPr>
          <a:xfrm>
            <a:off x="-815975" y="-815975"/>
            <a:ext cx="1638300" cy="1638300"/>
          </a:xfrm>
          <a:custGeom>
            <a:avLst/>
            <a:gdLst/>
            <a:ahLst/>
            <a:cxnLst/>
            <a:rect l="0" t="0" r="0" b="0"/>
            <a:pathLst>
              <a:path w="120000" h="120000" extrusionOk="0">
                <a:moveTo>
                  <a:pt x="120000" y="60000"/>
                </a:moveTo>
                <a:lnTo>
                  <a:pt x="120000" y="60000"/>
                </a:lnTo>
                <a:cubicBezTo>
                  <a:pt x="120000" y="67882"/>
                  <a:pt x="118446" y="75687"/>
                  <a:pt x="115429" y="82969"/>
                </a:cubicBezTo>
                <a:cubicBezTo>
                  <a:pt x="112411" y="90251"/>
                  <a:pt x="107988" y="96867"/>
                  <a:pt x="102413" y="102439"/>
                </a:cubicBezTo>
                <a:cubicBezTo>
                  <a:pt x="96837" y="108011"/>
                  <a:pt x="90218" y="112430"/>
                  <a:pt x="82935" y="115443"/>
                </a:cubicBezTo>
                <a:cubicBezTo>
                  <a:pt x="75651" y="118456"/>
                  <a:pt x="67845" y="120004"/>
                  <a:pt x="59962" y="119999"/>
                </a:cubicBezTo>
                <a:lnTo>
                  <a:pt x="60000" y="60000"/>
                </a:lnTo>
                <a:close/>
              </a:path>
            </a:pathLst>
          </a:custGeom>
          <a:solidFill>
            <a:srgbClr val="FEFAF4">
              <a:alpha val="32550"/>
            </a:srgbClr>
          </a:solidFill>
          <a:ln w="9525" cap="rnd" cmpd="sng">
            <a:solidFill>
              <a:srgbClr val="D2C39E"/>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 name="Shape 7"/>
          <p:cNvSpPr/>
          <p:nvPr/>
        </p:nvSpPr>
        <p:spPr>
          <a:xfrm>
            <a:off x="168275" y="20637"/>
            <a:ext cx="1703400" cy="1703400"/>
          </a:xfrm>
          <a:prstGeom prst="ellipse">
            <a:avLst/>
          </a:prstGeom>
          <a:noFill/>
          <a:ln w="27300" cap="rnd" cmpd="sng">
            <a:solidFill>
              <a:srgbClr val="FFF6DB"/>
            </a:solidFill>
            <a:prstDash val="solid"/>
            <a:miter/>
            <a:headEnd type="none" w="med" len="med"/>
            <a:tailEnd type="none" w="med" len="med"/>
          </a:ln>
          <a:effectLst>
            <a:outerShdw blurRad="63500" dist="25400" dir="5400000">
              <a:srgbClr val="AFA58D">
                <a:alpha val="84710"/>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8" name="Shape 8"/>
          <p:cNvGrpSpPr/>
          <p:nvPr/>
        </p:nvGrpSpPr>
        <p:grpSpPr>
          <a:xfrm>
            <a:off x="165100" y="1036637"/>
            <a:ext cx="1170000" cy="1169999"/>
            <a:chOff x="165100" y="1036637"/>
            <a:chExt cx="1170000" cy="1169999"/>
          </a:xfrm>
        </p:grpSpPr>
        <p:pic>
          <p:nvPicPr>
            <p:cNvPr id="9" name="Shape 9"/>
            <p:cNvPicPr preferRelativeResize="0"/>
            <p:nvPr/>
          </p:nvPicPr>
          <p:blipFill rotWithShape="1">
            <a:blip r:embed="rId4">
              <a:alphaModFix/>
            </a:blip>
            <a:srcRect/>
            <a:stretch/>
          </p:blipFill>
          <p:spPr>
            <a:xfrm>
              <a:off x="165100" y="1036637"/>
              <a:ext cx="1170000" cy="1170000"/>
            </a:xfrm>
            <a:prstGeom prst="rect">
              <a:avLst/>
            </a:prstGeom>
            <a:noFill/>
            <a:ln>
              <a:noFill/>
            </a:ln>
          </p:spPr>
        </p:pic>
        <p:sp>
          <p:nvSpPr>
            <p:cNvPr id="10" name="Shape 10"/>
            <p:cNvSpPr txBox="1"/>
            <p:nvPr/>
          </p:nvSpPr>
          <p:spPr>
            <a:xfrm rot="2279892">
              <a:off x="347618" y="1215947"/>
              <a:ext cx="795274" cy="77943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1" name="Shape 11"/>
          <p:cNvSpPr txBox="1"/>
          <p:nvPr/>
        </p:nvSpPr>
        <p:spPr>
          <a:xfrm>
            <a:off x="1012825" y="0"/>
            <a:ext cx="8131200" cy="6858000"/>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 name="Shape 12"/>
          <p:cNvSpPr txBox="1"/>
          <p:nvPr/>
        </p:nvSpPr>
        <p:spPr>
          <a:xfrm>
            <a:off x="1014412" y="0"/>
            <a:ext cx="72900" cy="6858000"/>
          </a:xfrm>
          <a:prstGeom prst="rect">
            <a:avLst/>
          </a:prstGeom>
          <a:solidFill>
            <a:schemeClr val="lt1"/>
          </a:solidFill>
          <a:ln>
            <a:noFill/>
          </a:ln>
          <a:effectLst>
            <a:outerShdw blurRad="63500" dist="38000" dir="10800000">
              <a:srgbClr val="706B5F">
                <a:alpha val="24710"/>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13" name="Shape 13"/>
          <p:cNvGrpSpPr/>
          <p:nvPr/>
        </p:nvGrpSpPr>
        <p:grpSpPr>
          <a:xfrm>
            <a:off x="914400" y="1408112"/>
            <a:ext cx="231900" cy="225300"/>
            <a:chOff x="914400" y="1408112"/>
            <a:chExt cx="231900" cy="225300"/>
          </a:xfrm>
        </p:grpSpPr>
        <p:pic>
          <p:nvPicPr>
            <p:cNvPr id="14" name="Shape 14"/>
            <p:cNvPicPr preferRelativeResize="0"/>
            <p:nvPr/>
          </p:nvPicPr>
          <p:blipFill rotWithShape="1">
            <a:blip r:embed="rId5">
              <a:alphaModFix/>
            </a:blip>
            <a:srcRect/>
            <a:stretch/>
          </p:blipFill>
          <p:spPr>
            <a:xfrm>
              <a:off x="914400" y="1408112"/>
              <a:ext cx="231900" cy="225300"/>
            </a:xfrm>
            <a:prstGeom prst="rect">
              <a:avLst/>
            </a:prstGeom>
            <a:noFill/>
            <a:ln>
              <a:noFill/>
            </a:ln>
          </p:spPr>
        </p:pic>
        <p:sp>
          <p:nvSpPr>
            <p:cNvPr id="15" name="Shape 15"/>
            <p:cNvSpPr txBox="1"/>
            <p:nvPr/>
          </p:nvSpPr>
          <p:spPr>
            <a:xfrm>
              <a:off x="952500" y="1444625"/>
              <a:ext cx="149100" cy="1491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6" name="Shape 16"/>
          <p:cNvSpPr/>
          <p:nvPr/>
        </p:nvSpPr>
        <p:spPr>
          <a:xfrm>
            <a:off x="1157287" y="1344612"/>
            <a:ext cx="63600" cy="65100"/>
          </a:xfrm>
          <a:prstGeom prst="ellipse">
            <a:avLst/>
          </a:prstGeom>
          <a:noFill/>
          <a:ln w="12700" cap="rnd" cmpd="sng">
            <a:solidFill>
              <a:srgbClr val="307F93">
                <a:alpha val="59609"/>
              </a:srgb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 name="Shape 17"/>
          <p:cNvSpPr txBox="1">
            <a:spLocks noGrp="1"/>
          </p:cNvSpPr>
          <p:nvPr>
            <p:ph type="title"/>
          </p:nvPr>
        </p:nvSpPr>
        <p:spPr>
          <a:xfrm>
            <a:off x="1435100" y="274636"/>
            <a:ext cx="7499400" cy="1143000"/>
          </a:xfrm>
          <a:prstGeom prst="rect">
            <a:avLst/>
          </a:prstGeom>
          <a:noFill/>
          <a:ln>
            <a:noFill/>
          </a:ln>
        </p:spPr>
        <p:txBody>
          <a:bodyPr lIns="91425" tIns="91425" rIns="91425" bIns="91425" anchor="ctr" anchorCtr="0">
            <a:normAutofit/>
          </a:bodyPr>
          <a:lstStyle>
            <a:lvl1pPr marL="0" marR="0" lvl="0" indent="0" algn="l" rtl="0">
              <a:spcBef>
                <a:spcPts val="0"/>
              </a:spcBef>
              <a:spcAft>
                <a:spcPts val="0"/>
              </a:spcAft>
              <a:buNone/>
              <a:defRPr sz="4300" b="0" i="0" u="none" strike="noStrike" cap="none">
                <a:solidFill>
                  <a:srgbClr val="572314"/>
                </a:solidFill>
                <a:effectLst>
                  <a:outerShdw blurRad="50000" dist="30000" dir="5400000" algn="tl" rotWithShape="0">
                    <a:srgbClr val="000000">
                      <a:alpha val="30000"/>
                    </a:srgbClr>
                  </a:outerShdw>
                </a:effectLst>
                <a:latin typeface="Cabin"/>
                <a:ea typeface="Cabin"/>
                <a:cs typeface="Cabin"/>
                <a:sym typeface="Cabin"/>
              </a:defRPr>
            </a:lvl1pPr>
            <a:lvl2pPr marL="0" marR="0" lvl="1" indent="0" algn="l" rtl="0">
              <a:spcBef>
                <a:spcPts val="0"/>
              </a:spcBef>
              <a:spcAft>
                <a:spcPts val="0"/>
              </a:spcAft>
              <a:buNone/>
              <a:defRPr sz="4300" b="0" i="0" u="none" strike="noStrike" cap="none">
                <a:solidFill>
                  <a:srgbClr val="572314"/>
                </a:solidFill>
                <a:latin typeface="Cabin"/>
                <a:ea typeface="Cabin"/>
                <a:cs typeface="Cabin"/>
                <a:sym typeface="Cabin"/>
              </a:defRPr>
            </a:lvl2pPr>
            <a:lvl3pPr marL="0" marR="0" lvl="2" indent="0" algn="l" rtl="0">
              <a:spcBef>
                <a:spcPts val="0"/>
              </a:spcBef>
              <a:spcAft>
                <a:spcPts val="0"/>
              </a:spcAft>
              <a:buNone/>
              <a:defRPr sz="4300" b="0" i="0" u="none" strike="noStrike" cap="none">
                <a:solidFill>
                  <a:srgbClr val="572314"/>
                </a:solidFill>
                <a:latin typeface="Cabin"/>
                <a:ea typeface="Cabin"/>
                <a:cs typeface="Cabin"/>
                <a:sym typeface="Cabin"/>
              </a:defRPr>
            </a:lvl3pPr>
            <a:lvl4pPr marL="0" marR="0" lvl="3" indent="0" algn="l" rtl="0">
              <a:spcBef>
                <a:spcPts val="0"/>
              </a:spcBef>
              <a:spcAft>
                <a:spcPts val="0"/>
              </a:spcAft>
              <a:buNone/>
              <a:defRPr sz="4300" b="0" i="0" u="none" strike="noStrike" cap="none">
                <a:solidFill>
                  <a:srgbClr val="572314"/>
                </a:solidFill>
                <a:latin typeface="Cabin"/>
                <a:ea typeface="Cabin"/>
                <a:cs typeface="Cabin"/>
                <a:sym typeface="Cabin"/>
              </a:defRPr>
            </a:lvl4pPr>
            <a:lvl5pPr marL="0" marR="0" lvl="4" indent="0" algn="l" rtl="0">
              <a:spcBef>
                <a:spcPts val="0"/>
              </a:spcBef>
              <a:spcAft>
                <a:spcPts val="0"/>
              </a:spcAft>
              <a:buNone/>
              <a:defRPr sz="4300" b="0" i="0" u="none" strike="noStrike" cap="none">
                <a:solidFill>
                  <a:srgbClr val="572314"/>
                </a:solidFill>
                <a:latin typeface="Cabin"/>
                <a:ea typeface="Cabin"/>
                <a:cs typeface="Cabin"/>
                <a:sym typeface="Cabin"/>
              </a:defRPr>
            </a:lvl5pPr>
            <a:lvl6pPr marL="457200" marR="0" lvl="5" indent="0" algn="l" rtl="0">
              <a:spcBef>
                <a:spcPts val="0"/>
              </a:spcBef>
              <a:spcAft>
                <a:spcPts val="0"/>
              </a:spcAft>
              <a:buNone/>
              <a:defRPr sz="4300" b="0" i="0" u="none" strike="noStrike" cap="none">
                <a:solidFill>
                  <a:srgbClr val="572314"/>
                </a:solidFill>
                <a:latin typeface="Cabin"/>
                <a:ea typeface="Cabin"/>
                <a:cs typeface="Cabin"/>
                <a:sym typeface="Cabin"/>
              </a:defRPr>
            </a:lvl6pPr>
            <a:lvl7pPr marL="914400" marR="0" lvl="6" indent="0" algn="l" rtl="0">
              <a:spcBef>
                <a:spcPts val="0"/>
              </a:spcBef>
              <a:spcAft>
                <a:spcPts val="0"/>
              </a:spcAft>
              <a:buNone/>
              <a:defRPr sz="4300" b="0" i="0" u="none" strike="noStrike" cap="none">
                <a:solidFill>
                  <a:srgbClr val="572314"/>
                </a:solidFill>
                <a:latin typeface="Cabin"/>
                <a:ea typeface="Cabin"/>
                <a:cs typeface="Cabin"/>
                <a:sym typeface="Cabin"/>
              </a:defRPr>
            </a:lvl7pPr>
            <a:lvl8pPr marL="1371600" marR="0" lvl="7" indent="0" algn="l" rtl="0">
              <a:spcBef>
                <a:spcPts val="0"/>
              </a:spcBef>
              <a:spcAft>
                <a:spcPts val="0"/>
              </a:spcAft>
              <a:buNone/>
              <a:defRPr sz="4300" b="0" i="0" u="none" strike="noStrike" cap="none">
                <a:solidFill>
                  <a:srgbClr val="572314"/>
                </a:solidFill>
                <a:latin typeface="Cabin"/>
                <a:ea typeface="Cabin"/>
                <a:cs typeface="Cabin"/>
                <a:sym typeface="Cabin"/>
              </a:defRPr>
            </a:lvl8pPr>
            <a:lvl9pPr marL="1828800" marR="0" lvl="8" indent="0" algn="l" rtl="0">
              <a:spcBef>
                <a:spcPts val="0"/>
              </a:spcBef>
              <a:spcAft>
                <a:spcPts val="0"/>
              </a:spcAft>
              <a:buNone/>
              <a:defRPr sz="4300" b="0" i="0" u="none" strike="noStrike" cap="none">
                <a:solidFill>
                  <a:srgbClr val="572314"/>
                </a:solidFill>
                <a:latin typeface="Cabin"/>
                <a:ea typeface="Cabin"/>
                <a:cs typeface="Cabin"/>
                <a:sym typeface="Cabin"/>
              </a:defRPr>
            </a:lvl9pPr>
          </a:lstStyle>
          <a:p>
            <a:endParaRPr/>
          </a:p>
        </p:txBody>
      </p:sp>
      <p:sp>
        <p:nvSpPr>
          <p:cNvPr id="18" name="Shape 18"/>
          <p:cNvSpPr txBox="1">
            <a:spLocks noGrp="1"/>
          </p:cNvSpPr>
          <p:nvPr>
            <p:ph type="body" idx="1"/>
          </p:nvPr>
        </p:nvSpPr>
        <p:spPr>
          <a:xfrm>
            <a:off x="1435100" y="1447800"/>
            <a:ext cx="7499400" cy="4800600"/>
          </a:xfrm>
          <a:prstGeom prst="rect">
            <a:avLst/>
          </a:prstGeom>
          <a:noFill/>
          <a:ln>
            <a:noFill/>
          </a:ln>
        </p:spPr>
        <p:txBody>
          <a:bodyPr lIns="91425" tIns="91425" rIns="91425" bIns="91425" anchor="t" anchorCtr="0"/>
          <a:lstStyle>
            <a:lvl1pPr marL="365125" marR="0" lvl="0" indent="-126365" algn="l" rtl="0">
              <a:spcBef>
                <a:spcPts val="600"/>
              </a:spcBef>
              <a:spcAft>
                <a:spcPts val="0"/>
              </a:spcAft>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39762" marR="0" lvl="1" indent="-68262" algn="l" rtl="0">
              <a:spcBef>
                <a:spcPts val="550"/>
              </a:spcBef>
              <a:spcAft>
                <a:spcPts val="0"/>
              </a:spcAft>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5825" marR="0" lvl="2" indent="-8572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6962" marR="0" lvl="3" indent="-55562" algn="l" rtl="0">
              <a:spcBef>
                <a:spcPts val="400"/>
              </a:spcBef>
              <a:spcAft>
                <a:spcPts val="0"/>
              </a:spcAft>
              <a:buClr>
                <a:srgbClr val="C32D2E"/>
              </a:buClr>
              <a:buSzPct val="100000"/>
              <a:buFont typeface="Noto Sans Symbols"/>
              <a:buChar char="⚫"/>
              <a:defRPr sz="2000" b="0" i="0" u="none" strike="noStrike" cap="none">
                <a:solidFill>
                  <a:schemeClr val="dk1"/>
                </a:solidFill>
                <a:latin typeface="Cabin"/>
                <a:ea typeface="Cabin"/>
                <a:cs typeface="Cabin"/>
                <a:sym typeface="Cabin"/>
              </a:defRPr>
            </a:lvl4pPr>
            <a:lvl5pPr marL="1296987" marR="0" lvl="4" indent="-65087" algn="l" rtl="0">
              <a:spcBef>
                <a:spcPts val="400"/>
              </a:spcBef>
              <a:spcAft>
                <a:spcPts val="0"/>
              </a:spcAft>
              <a:buClr>
                <a:srgbClr val="84AA33"/>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9" name="Shape 19"/>
          <p:cNvSpPr txBox="1">
            <a:spLocks noGrp="1"/>
          </p:cNvSpPr>
          <p:nvPr>
            <p:ph type="dt" idx="10"/>
          </p:nvPr>
        </p:nvSpPr>
        <p:spPr>
          <a:xfrm>
            <a:off x="3581400" y="6305550"/>
            <a:ext cx="2133600" cy="476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ftr" idx="11"/>
          </p:nvPr>
        </p:nvSpPr>
        <p:spPr>
          <a:xfrm>
            <a:off x="5715000" y="6305550"/>
            <a:ext cx="2895600" cy="476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8613775" y="6305550"/>
            <a:ext cx="457200" cy="476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5A788"/>
              </a:buClr>
              <a:buSzPct val="25000"/>
              <a:buFont typeface="Arial"/>
              <a:buNone/>
            </a:pPr>
            <a:fld id="{00000000-1234-1234-1234-123412341234}" type="slidenum">
              <a:rPr lang="en-US" sz="1200" b="0" i="0" u="none">
                <a:solidFill>
                  <a:srgbClr val="B5A788"/>
                </a:solidFill>
                <a:latin typeface="Arial"/>
                <a:ea typeface="Arial"/>
                <a:cs typeface="Arial"/>
                <a:sym typeface="Arial"/>
              </a:rPr>
              <a:t>‹#›</a:t>
            </a:fld>
            <a:endParaRPr lang="en-US" sz="1200" b="0" i="0" u="none">
              <a:solidFill>
                <a:srgbClr val="B5A78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7">
            <a:alphaModFix/>
          </a:blip>
          <a:stretch>
            <a:fillRect/>
          </a:stretch>
        </a:blipFill>
        <a:effectLst/>
      </p:bgPr>
    </p:bg>
    <p:spTree>
      <p:nvGrpSpPr>
        <p:cNvPr id="1" name="Shape 28"/>
        <p:cNvGrpSpPr/>
        <p:nvPr/>
      </p:nvGrpSpPr>
      <p:grpSpPr>
        <a:xfrm>
          <a:off x="0" y="0"/>
          <a:ext cx="0" cy="0"/>
          <a:chOff x="0" y="0"/>
          <a:chExt cx="0" cy="0"/>
        </a:xfrm>
      </p:grpSpPr>
      <p:sp>
        <p:nvSpPr>
          <p:cNvPr id="29" name="Shape 29"/>
          <p:cNvSpPr/>
          <p:nvPr/>
        </p:nvSpPr>
        <p:spPr>
          <a:xfrm>
            <a:off x="-815975" y="-815975"/>
            <a:ext cx="1638300" cy="1638300"/>
          </a:xfrm>
          <a:custGeom>
            <a:avLst/>
            <a:gdLst/>
            <a:ahLst/>
            <a:cxnLst/>
            <a:rect l="0" t="0" r="0" b="0"/>
            <a:pathLst>
              <a:path w="120000" h="120000" extrusionOk="0">
                <a:moveTo>
                  <a:pt x="120000" y="60000"/>
                </a:moveTo>
                <a:lnTo>
                  <a:pt x="120000" y="60000"/>
                </a:lnTo>
                <a:cubicBezTo>
                  <a:pt x="120000" y="67882"/>
                  <a:pt x="118446" y="75687"/>
                  <a:pt x="115429" y="82969"/>
                </a:cubicBezTo>
                <a:cubicBezTo>
                  <a:pt x="112411" y="90251"/>
                  <a:pt x="107988" y="96867"/>
                  <a:pt x="102413" y="102439"/>
                </a:cubicBezTo>
                <a:cubicBezTo>
                  <a:pt x="96837" y="108011"/>
                  <a:pt x="90218" y="112430"/>
                  <a:pt x="82935" y="115443"/>
                </a:cubicBezTo>
                <a:cubicBezTo>
                  <a:pt x="75651" y="118456"/>
                  <a:pt x="67845" y="120004"/>
                  <a:pt x="59962" y="119999"/>
                </a:cubicBezTo>
                <a:lnTo>
                  <a:pt x="60000" y="60000"/>
                </a:lnTo>
                <a:close/>
              </a:path>
            </a:pathLst>
          </a:custGeom>
          <a:solidFill>
            <a:srgbClr val="FEFAF4">
              <a:alpha val="32550"/>
            </a:srgbClr>
          </a:solidFill>
          <a:ln w="9525" cap="rnd" cmpd="sng">
            <a:solidFill>
              <a:srgbClr val="D2C39E"/>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 name="Shape 30"/>
          <p:cNvSpPr/>
          <p:nvPr/>
        </p:nvSpPr>
        <p:spPr>
          <a:xfrm>
            <a:off x="168275" y="20637"/>
            <a:ext cx="1703400" cy="1703400"/>
          </a:xfrm>
          <a:prstGeom prst="ellipse">
            <a:avLst/>
          </a:prstGeom>
          <a:noFill/>
          <a:ln w="27300" cap="rnd" cmpd="sng">
            <a:solidFill>
              <a:srgbClr val="FFF6DB"/>
            </a:solidFill>
            <a:prstDash val="solid"/>
            <a:miter/>
            <a:headEnd type="none" w="med" len="med"/>
            <a:tailEnd type="none" w="med" len="med"/>
          </a:ln>
          <a:effectLst>
            <a:outerShdw blurRad="63500" dist="25400" dir="5400000">
              <a:srgbClr val="AFA58D">
                <a:alpha val="84710"/>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31" name="Shape 31"/>
          <p:cNvGrpSpPr/>
          <p:nvPr/>
        </p:nvGrpSpPr>
        <p:grpSpPr>
          <a:xfrm>
            <a:off x="165100" y="1036637"/>
            <a:ext cx="1170000" cy="1169999"/>
            <a:chOff x="165100" y="1036637"/>
            <a:chExt cx="1170000" cy="1169999"/>
          </a:xfrm>
        </p:grpSpPr>
        <p:pic>
          <p:nvPicPr>
            <p:cNvPr id="32" name="Shape 32"/>
            <p:cNvPicPr preferRelativeResize="0"/>
            <p:nvPr/>
          </p:nvPicPr>
          <p:blipFill rotWithShape="1">
            <a:blip r:embed="rId8">
              <a:alphaModFix/>
            </a:blip>
            <a:srcRect/>
            <a:stretch/>
          </p:blipFill>
          <p:spPr>
            <a:xfrm>
              <a:off x="165100" y="1036637"/>
              <a:ext cx="1170000" cy="1170000"/>
            </a:xfrm>
            <a:prstGeom prst="rect">
              <a:avLst/>
            </a:prstGeom>
            <a:noFill/>
            <a:ln>
              <a:noFill/>
            </a:ln>
          </p:spPr>
        </p:pic>
        <p:sp>
          <p:nvSpPr>
            <p:cNvPr id="33" name="Shape 33"/>
            <p:cNvSpPr txBox="1"/>
            <p:nvPr/>
          </p:nvSpPr>
          <p:spPr>
            <a:xfrm rot="2279892">
              <a:off x="347618" y="1215947"/>
              <a:ext cx="795274" cy="77943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4" name="Shape 34"/>
          <p:cNvSpPr txBox="1"/>
          <p:nvPr/>
        </p:nvSpPr>
        <p:spPr>
          <a:xfrm>
            <a:off x="1012825" y="0"/>
            <a:ext cx="8131200" cy="6858000"/>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 name="Shape 35"/>
          <p:cNvSpPr txBox="1">
            <a:spLocks noGrp="1"/>
          </p:cNvSpPr>
          <p:nvPr>
            <p:ph type="title"/>
          </p:nvPr>
        </p:nvSpPr>
        <p:spPr>
          <a:xfrm>
            <a:off x="1435100" y="274636"/>
            <a:ext cx="7499400" cy="1143000"/>
          </a:xfrm>
          <a:prstGeom prst="rect">
            <a:avLst/>
          </a:prstGeom>
          <a:noFill/>
          <a:ln>
            <a:noFill/>
          </a:ln>
        </p:spPr>
        <p:txBody>
          <a:bodyPr lIns="91425" tIns="91425" rIns="91425" bIns="91425" anchor="ctr" anchorCtr="0">
            <a:normAutofit/>
          </a:bodyPr>
          <a:lstStyle>
            <a:lvl1pPr marL="0" marR="0" lvl="0" indent="0" algn="l" rtl="0">
              <a:spcBef>
                <a:spcPts val="0"/>
              </a:spcBef>
              <a:spcAft>
                <a:spcPts val="0"/>
              </a:spcAft>
              <a:buNone/>
              <a:defRPr sz="4300" b="0" i="0" u="none" strike="noStrike" cap="none">
                <a:solidFill>
                  <a:srgbClr val="572314"/>
                </a:solidFill>
                <a:effectLst>
                  <a:outerShdw blurRad="50000" dist="30000" dir="5400000" algn="tl" rotWithShape="0">
                    <a:srgbClr val="000000">
                      <a:alpha val="30000"/>
                    </a:srgbClr>
                  </a:outerShdw>
                </a:effectLst>
                <a:latin typeface="Cabin"/>
                <a:ea typeface="Cabin"/>
                <a:cs typeface="Cabin"/>
                <a:sym typeface="Cabin"/>
              </a:defRPr>
            </a:lvl1pPr>
            <a:lvl2pPr marL="0" marR="0" lvl="1" indent="0" algn="l" rtl="0">
              <a:spcBef>
                <a:spcPts val="0"/>
              </a:spcBef>
              <a:spcAft>
                <a:spcPts val="0"/>
              </a:spcAft>
              <a:buNone/>
              <a:defRPr sz="4300" b="0" i="0" u="none" strike="noStrike" cap="none">
                <a:solidFill>
                  <a:srgbClr val="572314"/>
                </a:solidFill>
                <a:latin typeface="Cabin"/>
                <a:ea typeface="Cabin"/>
                <a:cs typeface="Cabin"/>
                <a:sym typeface="Cabin"/>
              </a:defRPr>
            </a:lvl2pPr>
            <a:lvl3pPr marL="0" marR="0" lvl="2" indent="0" algn="l" rtl="0">
              <a:spcBef>
                <a:spcPts val="0"/>
              </a:spcBef>
              <a:spcAft>
                <a:spcPts val="0"/>
              </a:spcAft>
              <a:buNone/>
              <a:defRPr sz="4300" b="0" i="0" u="none" strike="noStrike" cap="none">
                <a:solidFill>
                  <a:srgbClr val="572314"/>
                </a:solidFill>
                <a:latin typeface="Cabin"/>
                <a:ea typeface="Cabin"/>
                <a:cs typeface="Cabin"/>
                <a:sym typeface="Cabin"/>
              </a:defRPr>
            </a:lvl3pPr>
            <a:lvl4pPr marL="0" marR="0" lvl="3" indent="0" algn="l" rtl="0">
              <a:spcBef>
                <a:spcPts val="0"/>
              </a:spcBef>
              <a:spcAft>
                <a:spcPts val="0"/>
              </a:spcAft>
              <a:buNone/>
              <a:defRPr sz="4300" b="0" i="0" u="none" strike="noStrike" cap="none">
                <a:solidFill>
                  <a:srgbClr val="572314"/>
                </a:solidFill>
                <a:latin typeface="Cabin"/>
                <a:ea typeface="Cabin"/>
                <a:cs typeface="Cabin"/>
                <a:sym typeface="Cabin"/>
              </a:defRPr>
            </a:lvl4pPr>
            <a:lvl5pPr marL="0" marR="0" lvl="4" indent="0" algn="l" rtl="0">
              <a:spcBef>
                <a:spcPts val="0"/>
              </a:spcBef>
              <a:spcAft>
                <a:spcPts val="0"/>
              </a:spcAft>
              <a:buNone/>
              <a:defRPr sz="4300" b="0" i="0" u="none" strike="noStrike" cap="none">
                <a:solidFill>
                  <a:srgbClr val="572314"/>
                </a:solidFill>
                <a:latin typeface="Cabin"/>
                <a:ea typeface="Cabin"/>
                <a:cs typeface="Cabin"/>
                <a:sym typeface="Cabin"/>
              </a:defRPr>
            </a:lvl5pPr>
            <a:lvl6pPr marL="457200" marR="0" lvl="5" indent="0" algn="l" rtl="0">
              <a:spcBef>
                <a:spcPts val="0"/>
              </a:spcBef>
              <a:spcAft>
                <a:spcPts val="0"/>
              </a:spcAft>
              <a:buNone/>
              <a:defRPr sz="4300" b="0" i="0" u="none" strike="noStrike" cap="none">
                <a:solidFill>
                  <a:srgbClr val="572314"/>
                </a:solidFill>
                <a:latin typeface="Cabin"/>
                <a:ea typeface="Cabin"/>
                <a:cs typeface="Cabin"/>
                <a:sym typeface="Cabin"/>
              </a:defRPr>
            </a:lvl6pPr>
            <a:lvl7pPr marL="914400" marR="0" lvl="6" indent="0" algn="l" rtl="0">
              <a:spcBef>
                <a:spcPts val="0"/>
              </a:spcBef>
              <a:spcAft>
                <a:spcPts val="0"/>
              </a:spcAft>
              <a:buNone/>
              <a:defRPr sz="4300" b="0" i="0" u="none" strike="noStrike" cap="none">
                <a:solidFill>
                  <a:srgbClr val="572314"/>
                </a:solidFill>
                <a:latin typeface="Cabin"/>
                <a:ea typeface="Cabin"/>
                <a:cs typeface="Cabin"/>
                <a:sym typeface="Cabin"/>
              </a:defRPr>
            </a:lvl7pPr>
            <a:lvl8pPr marL="1371600" marR="0" lvl="7" indent="0" algn="l" rtl="0">
              <a:spcBef>
                <a:spcPts val="0"/>
              </a:spcBef>
              <a:spcAft>
                <a:spcPts val="0"/>
              </a:spcAft>
              <a:buNone/>
              <a:defRPr sz="4300" b="0" i="0" u="none" strike="noStrike" cap="none">
                <a:solidFill>
                  <a:srgbClr val="572314"/>
                </a:solidFill>
                <a:latin typeface="Cabin"/>
                <a:ea typeface="Cabin"/>
                <a:cs typeface="Cabin"/>
                <a:sym typeface="Cabin"/>
              </a:defRPr>
            </a:lvl8pPr>
            <a:lvl9pPr marL="1828800" marR="0" lvl="8" indent="0" algn="l" rtl="0">
              <a:spcBef>
                <a:spcPts val="0"/>
              </a:spcBef>
              <a:spcAft>
                <a:spcPts val="0"/>
              </a:spcAft>
              <a:buNone/>
              <a:defRPr sz="4300" b="0" i="0" u="none" strike="noStrike" cap="none">
                <a:solidFill>
                  <a:srgbClr val="572314"/>
                </a:solidFill>
                <a:latin typeface="Cabin"/>
                <a:ea typeface="Cabin"/>
                <a:cs typeface="Cabin"/>
                <a:sym typeface="Cabin"/>
              </a:defRPr>
            </a:lvl9pPr>
          </a:lstStyle>
          <a:p>
            <a:endParaRPr/>
          </a:p>
        </p:txBody>
      </p:sp>
      <p:sp>
        <p:nvSpPr>
          <p:cNvPr id="36" name="Shape 36"/>
          <p:cNvSpPr txBox="1">
            <a:spLocks noGrp="1"/>
          </p:cNvSpPr>
          <p:nvPr>
            <p:ph type="body" idx="1"/>
          </p:nvPr>
        </p:nvSpPr>
        <p:spPr>
          <a:xfrm>
            <a:off x="1435100" y="1447800"/>
            <a:ext cx="7499400" cy="4800600"/>
          </a:xfrm>
          <a:prstGeom prst="rect">
            <a:avLst/>
          </a:prstGeom>
          <a:noFill/>
          <a:ln>
            <a:noFill/>
          </a:ln>
        </p:spPr>
        <p:txBody>
          <a:bodyPr lIns="91425" tIns="91425" rIns="91425" bIns="91425" anchor="t" anchorCtr="0"/>
          <a:lstStyle>
            <a:lvl1pPr marL="365125" marR="0" lvl="0" indent="-126365" algn="l" rtl="0">
              <a:spcBef>
                <a:spcPts val="600"/>
              </a:spcBef>
              <a:spcAft>
                <a:spcPts val="0"/>
              </a:spcAft>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39762" marR="0" lvl="1" indent="-68262" algn="l" rtl="0">
              <a:spcBef>
                <a:spcPts val="550"/>
              </a:spcBef>
              <a:spcAft>
                <a:spcPts val="0"/>
              </a:spcAft>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5825" marR="0" lvl="2" indent="-8572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6962" marR="0" lvl="3" indent="-55562" algn="l" rtl="0">
              <a:spcBef>
                <a:spcPts val="400"/>
              </a:spcBef>
              <a:spcAft>
                <a:spcPts val="0"/>
              </a:spcAft>
              <a:buClr>
                <a:srgbClr val="C32D2E"/>
              </a:buClr>
              <a:buSzPct val="100000"/>
              <a:buFont typeface="Noto Sans Symbols"/>
              <a:buChar char="⚫"/>
              <a:defRPr sz="2000" b="0" i="0" u="none" strike="noStrike" cap="none">
                <a:solidFill>
                  <a:schemeClr val="dk1"/>
                </a:solidFill>
                <a:latin typeface="Cabin"/>
                <a:ea typeface="Cabin"/>
                <a:cs typeface="Cabin"/>
                <a:sym typeface="Cabin"/>
              </a:defRPr>
            </a:lvl4pPr>
            <a:lvl5pPr marL="1296987" marR="0" lvl="4" indent="-65087" algn="l" rtl="0">
              <a:spcBef>
                <a:spcPts val="400"/>
              </a:spcBef>
              <a:spcAft>
                <a:spcPts val="0"/>
              </a:spcAft>
              <a:buClr>
                <a:srgbClr val="84AA33"/>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37" name="Shape 37"/>
          <p:cNvSpPr txBox="1">
            <a:spLocks noGrp="1"/>
          </p:cNvSpPr>
          <p:nvPr>
            <p:ph type="dt" idx="10"/>
          </p:nvPr>
        </p:nvSpPr>
        <p:spPr>
          <a:xfrm>
            <a:off x="3581400" y="6305550"/>
            <a:ext cx="2133600" cy="476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5715000" y="6305550"/>
            <a:ext cx="2895600" cy="476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8613775" y="6305550"/>
            <a:ext cx="457200" cy="476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5A788"/>
              </a:buClr>
              <a:buSzPct val="25000"/>
              <a:buFont typeface="Arial"/>
              <a:buNone/>
            </a:pPr>
            <a:fld id="{00000000-1234-1234-1234-123412341234}" type="slidenum">
              <a:rPr lang="en-US" sz="1200" b="0" i="0" u="none">
                <a:solidFill>
                  <a:srgbClr val="B5A788"/>
                </a:solidFill>
                <a:latin typeface="Arial"/>
                <a:ea typeface="Arial"/>
                <a:cs typeface="Arial"/>
                <a:sym typeface="Arial"/>
              </a:rPr>
              <a:t>‹#›</a:t>
            </a:fld>
            <a:endParaRPr lang="en-US" sz="1200" b="0" i="0" u="none">
              <a:solidFill>
                <a:srgbClr val="B5A788"/>
              </a:solidFill>
              <a:latin typeface="Arial"/>
              <a:ea typeface="Arial"/>
              <a:cs typeface="Arial"/>
              <a:sym typeface="Arial"/>
            </a:endParaRPr>
          </a:p>
        </p:txBody>
      </p:sp>
      <p:sp>
        <p:nvSpPr>
          <p:cNvPr id="40" name="Shape 40"/>
          <p:cNvSpPr txBox="1"/>
          <p:nvPr/>
        </p:nvSpPr>
        <p:spPr>
          <a:xfrm>
            <a:off x="1014412" y="0"/>
            <a:ext cx="72900" cy="6858000"/>
          </a:xfrm>
          <a:prstGeom prst="rect">
            <a:avLst/>
          </a:prstGeom>
          <a:solidFill>
            <a:schemeClr val="lt1"/>
          </a:solidFill>
          <a:ln>
            <a:noFill/>
          </a:ln>
          <a:effectLst>
            <a:outerShdw blurRad="63500" dist="38000" dir="10800000">
              <a:srgbClr val="706B5F">
                <a:alpha val="24710"/>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71"/>
        <p:cNvGrpSpPr/>
        <p:nvPr/>
      </p:nvGrpSpPr>
      <p:grpSpPr>
        <a:xfrm>
          <a:off x="0" y="0"/>
          <a:ext cx="0" cy="0"/>
          <a:chOff x="0" y="0"/>
          <a:chExt cx="0" cy="0"/>
        </a:xfrm>
      </p:grpSpPr>
      <p:sp>
        <p:nvSpPr>
          <p:cNvPr id="72" name="Shape 72"/>
          <p:cNvSpPr txBox="1"/>
          <p:nvPr/>
        </p:nvSpPr>
        <p:spPr>
          <a:xfrm>
            <a:off x="2282825" y="0"/>
            <a:ext cx="6858000" cy="6858000"/>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3" name="Shape 73"/>
          <p:cNvSpPr txBox="1"/>
          <p:nvPr/>
        </p:nvSpPr>
        <p:spPr>
          <a:xfrm>
            <a:off x="2286000" y="0"/>
            <a:ext cx="76200" cy="6858000"/>
          </a:xfrm>
          <a:prstGeom prst="rect">
            <a:avLst/>
          </a:prstGeom>
          <a:solidFill>
            <a:schemeClr val="lt1"/>
          </a:solidFill>
          <a:ln>
            <a:noFill/>
          </a:ln>
          <a:effectLst>
            <a:outerShdw blurRad="63500" dist="38000" dir="10800000">
              <a:srgbClr val="706B5F">
                <a:alpha val="24710"/>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74" name="Shape 74"/>
          <p:cNvGrpSpPr/>
          <p:nvPr/>
        </p:nvGrpSpPr>
        <p:grpSpPr>
          <a:xfrm>
            <a:off x="2163761" y="2809875"/>
            <a:ext cx="231900" cy="225300"/>
            <a:chOff x="2163761" y="2809875"/>
            <a:chExt cx="231900" cy="225300"/>
          </a:xfrm>
        </p:grpSpPr>
        <p:pic>
          <p:nvPicPr>
            <p:cNvPr id="75" name="Shape 75"/>
            <p:cNvPicPr preferRelativeResize="0"/>
            <p:nvPr/>
          </p:nvPicPr>
          <p:blipFill rotWithShape="1">
            <a:blip r:embed="rId4">
              <a:alphaModFix/>
            </a:blip>
            <a:srcRect/>
            <a:stretch/>
          </p:blipFill>
          <p:spPr>
            <a:xfrm>
              <a:off x="2163762" y="2809875"/>
              <a:ext cx="231900" cy="225300"/>
            </a:xfrm>
            <a:prstGeom prst="rect">
              <a:avLst/>
            </a:prstGeom>
            <a:noFill/>
            <a:ln>
              <a:noFill/>
            </a:ln>
          </p:spPr>
        </p:pic>
        <p:sp>
          <p:nvSpPr>
            <p:cNvPr id="76" name="Shape 76"/>
            <p:cNvSpPr txBox="1"/>
            <p:nvPr/>
          </p:nvSpPr>
          <p:spPr>
            <a:xfrm>
              <a:off x="2203450" y="2844800"/>
              <a:ext cx="147600" cy="1491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77" name="Shape 77"/>
          <p:cNvSpPr/>
          <p:nvPr/>
        </p:nvSpPr>
        <p:spPr>
          <a:xfrm>
            <a:off x="2408237" y="2746375"/>
            <a:ext cx="63600" cy="63600"/>
          </a:xfrm>
          <a:prstGeom prst="ellipse">
            <a:avLst/>
          </a:prstGeom>
          <a:noFill/>
          <a:ln w="12700" cap="rnd" cmpd="sng">
            <a:solidFill>
              <a:srgbClr val="307F93">
                <a:alpha val="59609"/>
              </a:srgb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8" name="Shape 78"/>
          <p:cNvSpPr txBox="1">
            <a:spLocks noGrp="1"/>
          </p:cNvSpPr>
          <p:nvPr>
            <p:ph type="title"/>
          </p:nvPr>
        </p:nvSpPr>
        <p:spPr>
          <a:xfrm>
            <a:off x="1435100" y="274636"/>
            <a:ext cx="7499400" cy="1143000"/>
          </a:xfrm>
          <a:prstGeom prst="rect">
            <a:avLst/>
          </a:prstGeom>
          <a:noFill/>
          <a:ln>
            <a:noFill/>
          </a:ln>
        </p:spPr>
        <p:txBody>
          <a:bodyPr lIns="91425" tIns="91425" rIns="91425" bIns="91425" anchor="ctr" anchorCtr="0">
            <a:normAutofit/>
          </a:bodyPr>
          <a:lstStyle>
            <a:lvl1pPr marL="0" marR="0" lvl="0" indent="0" algn="l" rtl="0">
              <a:spcBef>
                <a:spcPts val="0"/>
              </a:spcBef>
              <a:spcAft>
                <a:spcPts val="0"/>
              </a:spcAft>
              <a:buNone/>
              <a:defRPr sz="4300" b="0" i="0" u="none" strike="noStrike" cap="none">
                <a:solidFill>
                  <a:srgbClr val="572314"/>
                </a:solidFill>
                <a:effectLst>
                  <a:outerShdw blurRad="50000" dist="30000" dir="5400000" algn="tl" rotWithShape="0">
                    <a:srgbClr val="000000">
                      <a:alpha val="30000"/>
                    </a:srgbClr>
                  </a:outerShdw>
                </a:effectLst>
                <a:latin typeface="Cabin"/>
                <a:ea typeface="Cabin"/>
                <a:cs typeface="Cabin"/>
                <a:sym typeface="Cabin"/>
              </a:defRPr>
            </a:lvl1pPr>
            <a:lvl2pPr marL="0" marR="0" lvl="1" indent="0" algn="l" rtl="0">
              <a:spcBef>
                <a:spcPts val="0"/>
              </a:spcBef>
              <a:spcAft>
                <a:spcPts val="0"/>
              </a:spcAft>
              <a:buNone/>
              <a:defRPr sz="4300" b="0" i="0" u="none" strike="noStrike" cap="none">
                <a:solidFill>
                  <a:srgbClr val="572314"/>
                </a:solidFill>
                <a:latin typeface="Cabin"/>
                <a:ea typeface="Cabin"/>
                <a:cs typeface="Cabin"/>
                <a:sym typeface="Cabin"/>
              </a:defRPr>
            </a:lvl2pPr>
            <a:lvl3pPr marL="0" marR="0" lvl="2" indent="0" algn="l" rtl="0">
              <a:spcBef>
                <a:spcPts val="0"/>
              </a:spcBef>
              <a:spcAft>
                <a:spcPts val="0"/>
              </a:spcAft>
              <a:buNone/>
              <a:defRPr sz="4300" b="0" i="0" u="none" strike="noStrike" cap="none">
                <a:solidFill>
                  <a:srgbClr val="572314"/>
                </a:solidFill>
                <a:latin typeface="Cabin"/>
                <a:ea typeface="Cabin"/>
                <a:cs typeface="Cabin"/>
                <a:sym typeface="Cabin"/>
              </a:defRPr>
            </a:lvl3pPr>
            <a:lvl4pPr marL="0" marR="0" lvl="3" indent="0" algn="l" rtl="0">
              <a:spcBef>
                <a:spcPts val="0"/>
              </a:spcBef>
              <a:spcAft>
                <a:spcPts val="0"/>
              </a:spcAft>
              <a:buNone/>
              <a:defRPr sz="4300" b="0" i="0" u="none" strike="noStrike" cap="none">
                <a:solidFill>
                  <a:srgbClr val="572314"/>
                </a:solidFill>
                <a:latin typeface="Cabin"/>
                <a:ea typeface="Cabin"/>
                <a:cs typeface="Cabin"/>
                <a:sym typeface="Cabin"/>
              </a:defRPr>
            </a:lvl4pPr>
            <a:lvl5pPr marL="0" marR="0" lvl="4" indent="0" algn="l" rtl="0">
              <a:spcBef>
                <a:spcPts val="0"/>
              </a:spcBef>
              <a:spcAft>
                <a:spcPts val="0"/>
              </a:spcAft>
              <a:buNone/>
              <a:defRPr sz="4300" b="0" i="0" u="none" strike="noStrike" cap="none">
                <a:solidFill>
                  <a:srgbClr val="572314"/>
                </a:solidFill>
                <a:latin typeface="Cabin"/>
                <a:ea typeface="Cabin"/>
                <a:cs typeface="Cabin"/>
                <a:sym typeface="Cabin"/>
              </a:defRPr>
            </a:lvl5pPr>
            <a:lvl6pPr marL="457200" marR="0" lvl="5" indent="0" algn="l" rtl="0">
              <a:spcBef>
                <a:spcPts val="0"/>
              </a:spcBef>
              <a:spcAft>
                <a:spcPts val="0"/>
              </a:spcAft>
              <a:buNone/>
              <a:defRPr sz="4300" b="0" i="0" u="none" strike="noStrike" cap="none">
                <a:solidFill>
                  <a:srgbClr val="572314"/>
                </a:solidFill>
                <a:latin typeface="Cabin"/>
                <a:ea typeface="Cabin"/>
                <a:cs typeface="Cabin"/>
                <a:sym typeface="Cabin"/>
              </a:defRPr>
            </a:lvl6pPr>
            <a:lvl7pPr marL="914400" marR="0" lvl="6" indent="0" algn="l" rtl="0">
              <a:spcBef>
                <a:spcPts val="0"/>
              </a:spcBef>
              <a:spcAft>
                <a:spcPts val="0"/>
              </a:spcAft>
              <a:buNone/>
              <a:defRPr sz="4300" b="0" i="0" u="none" strike="noStrike" cap="none">
                <a:solidFill>
                  <a:srgbClr val="572314"/>
                </a:solidFill>
                <a:latin typeface="Cabin"/>
                <a:ea typeface="Cabin"/>
                <a:cs typeface="Cabin"/>
                <a:sym typeface="Cabin"/>
              </a:defRPr>
            </a:lvl7pPr>
            <a:lvl8pPr marL="1371600" marR="0" lvl="7" indent="0" algn="l" rtl="0">
              <a:spcBef>
                <a:spcPts val="0"/>
              </a:spcBef>
              <a:spcAft>
                <a:spcPts val="0"/>
              </a:spcAft>
              <a:buNone/>
              <a:defRPr sz="4300" b="0" i="0" u="none" strike="noStrike" cap="none">
                <a:solidFill>
                  <a:srgbClr val="572314"/>
                </a:solidFill>
                <a:latin typeface="Cabin"/>
                <a:ea typeface="Cabin"/>
                <a:cs typeface="Cabin"/>
                <a:sym typeface="Cabin"/>
              </a:defRPr>
            </a:lvl8pPr>
            <a:lvl9pPr marL="1828800" marR="0" lvl="8" indent="0" algn="l" rtl="0">
              <a:spcBef>
                <a:spcPts val="0"/>
              </a:spcBef>
              <a:spcAft>
                <a:spcPts val="0"/>
              </a:spcAft>
              <a:buNone/>
              <a:defRPr sz="4300" b="0" i="0" u="none" strike="noStrike" cap="none">
                <a:solidFill>
                  <a:srgbClr val="572314"/>
                </a:solidFill>
                <a:latin typeface="Cabin"/>
                <a:ea typeface="Cabin"/>
                <a:cs typeface="Cabin"/>
                <a:sym typeface="Cabin"/>
              </a:defRPr>
            </a:lvl9pPr>
          </a:lstStyle>
          <a:p>
            <a:endParaRPr/>
          </a:p>
        </p:txBody>
      </p:sp>
      <p:sp>
        <p:nvSpPr>
          <p:cNvPr id="79" name="Shape 79"/>
          <p:cNvSpPr txBox="1">
            <a:spLocks noGrp="1"/>
          </p:cNvSpPr>
          <p:nvPr>
            <p:ph type="body" idx="1"/>
          </p:nvPr>
        </p:nvSpPr>
        <p:spPr>
          <a:xfrm>
            <a:off x="1435100" y="1447800"/>
            <a:ext cx="7499400" cy="4800600"/>
          </a:xfrm>
          <a:prstGeom prst="rect">
            <a:avLst/>
          </a:prstGeom>
          <a:noFill/>
          <a:ln>
            <a:noFill/>
          </a:ln>
        </p:spPr>
        <p:txBody>
          <a:bodyPr lIns="91425" tIns="91425" rIns="91425" bIns="91425" anchor="t" anchorCtr="0"/>
          <a:lstStyle>
            <a:lvl1pPr marL="365125" marR="0" lvl="0" indent="-126365" algn="l" rtl="0">
              <a:spcBef>
                <a:spcPts val="600"/>
              </a:spcBef>
              <a:spcAft>
                <a:spcPts val="0"/>
              </a:spcAft>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39762" marR="0" lvl="1" indent="-68262" algn="l" rtl="0">
              <a:spcBef>
                <a:spcPts val="550"/>
              </a:spcBef>
              <a:spcAft>
                <a:spcPts val="0"/>
              </a:spcAft>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5825" marR="0" lvl="2" indent="-8572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6962" marR="0" lvl="3" indent="-55562" algn="l" rtl="0">
              <a:spcBef>
                <a:spcPts val="400"/>
              </a:spcBef>
              <a:spcAft>
                <a:spcPts val="0"/>
              </a:spcAft>
              <a:buClr>
                <a:srgbClr val="C32D2E"/>
              </a:buClr>
              <a:buSzPct val="100000"/>
              <a:buFont typeface="Noto Sans Symbols"/>
              <a:buChar char="⚫"/>
              <a:defRPr sz="2000" b="0" i="0" u="none" strike="noStrike" cap="none">
                <a:solidFill>
                  <a:schemeClr val="dk1"/>
                </a:solidFill>
                <a:latin typeface="Cabin"/>
                <a:ea typeface="Cabin"/>
                <a:cs typeface="Cabin"/>
                <a:sym typeface="Cabin"/>
              </a:defRPr>
            </a:lvl4pPr>
            <a:lvl5pPr marL="1296987" marR="0" lvl="4" indent="-65087" algn="l" rtl="0">
              <a:spcBef>
                <a:spcPts val="400"/>
              </a:spcBef>
              <a:spcAft>
                <a:spcPts val="0"/>
              </a:spcAft>
              <a:buClr>
                <a:srgbClr val="84AA33"/>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80" name="Shape 80"/>
          <p:cNvSpPr txBox="1">
            <a:spLocks noGrp="1"/>
          </p:cNvSpPr>
          <p:nvPr>
            <p:ph type="dt" idx="10"/>
          </p:nvPr>
        </p:nvSpPr>
        <p:spPr>
          <a:xfrm>
            <a:off x="3581400" y="6305550"/>
            <a:ext cx="2133600" cy="476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ftr" idx="11"/>
          </p:nvPr>
        </p:nvSpPr>
        <p:spPr>
          <a:xfrm>
            <a:off x="5715000" y="6305550"/>
            <a:ext cx="2895600" cy="476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613775" y="6305550"/>
            <a:ext cx="457200" cy="476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5A788"/>
              </a:buClr>
              <a:buSzPct val="25000"/>
              <a:buFont typeface="Arial"/>
              <a:buNone/>
            </a:pPr>
            <a:fld id="{00000000-1234-1234-1234-123412341234}" type="slidenum">
              <a:rPr lang="en-US" sz="1200" b="0" i="0" u="none">
                <a:solidFill>
                  <a:srgbClr val="B5A788"/>
                </a:solidFill>
                <a:latin typeface="Arial"/>
                <a:ea typeface="Arial"/>
                <a:cs typeface="Arial"/>
                <a:sym typeface="Arial"/>
              </a:rPr>
              <a:t>‹#›</a:t>
            </a:fld>
            <a:endParaRPr lang="en-US" sz="1200" b="0" i="0" u="none">
              <a:solidFill>
                <a:srgbClr val="B5A78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1435100" y="274636"/>
            <a:ext cx="7499400" cy="1143000"/>
          </a:xfrm>
          <a:prstGeom prst="rect">
            <a:avLst/>
          </a:prstGeom>
          <a:noFill/>
          <a:ln>
            <a:noFill/>
          </a:ln>
        </p:spPr>
        <p:txBody>
          <a:bodyPr lIns="91425" tIns="91425" rIns="91425" bIns="91425" anchor="ctr" anchorCtr="0">
            <a:normAutofit/>
          </a:bodyPr>
          <a:lstStyle>
            <a:lvl1pPr marL="0" marR="0" lvl="0" indent="0" algn="l" rtl="0">
              <a:spcBef>
                <a:spcPts val="0"/>
              </a:spcBef>
              <a:spcAft>
                <a:spcPts val="0"/>
              </a:spcAft>
              <a:buNone/>
              <a:defRPr sz="4300" b="0" i="0" u="none" strike="noStrike" cap="none">
                <a:solidFill>
                  <a:srgbClr val="572314"/>
                </a:solidFill>
                <a:effectLst>
                  <a:outerShdw blurRad="50000" dist="30000" dir="5400000" algn="tl" rotWithShape="0">
                    <a:srgbClr val="000000">
                      <a:alpha val="30000"/>
                    </a:srgbClr>
                  </a:outerShdw>
                </a:effectLst>
                <a:latin typeface="Cabin"/>
                <a:ea typeface="Cabin"/>
                <a:cs typeface="Cabin"/>
                <a:sym typeface="Cabin"/>
              </a:defRPr>
            </a:lvl1pPr>
            <a:lvl2pPr marL="0" marR="0" lvl="1" indent="0" algn="l" rtl="0">
              <a:spcBef>
                <a:spcPts val="0"/>
              </a:spcBef>
              <a:spcAft>
                <a:spcPts val="0"/>
              </a:spcAft>
              <a:buNone/>
              <a:defRPr sz="4300" b="0" i="0" u="none" strike="noStrike" cap="none">
                <a:solidFill>
                  <a:srgbClr val="572314"/>
                </a:solidFill>
                <a:latin typeface="Cabin"/>
                <a:ea typeface="Cabin"/>
                <a:cs typeface="Cabin"/>
                <a:sym typeface="Cabin"/>
              </a:defRPr>
            </a:lvl2pPr>
            <a:lvl3pPr marL="0" marR="0" lvl="2" indent="0" algn="l" rtl="0">
              <a:spcBef>
                <a:spcPts val="0"/>
              </a:spcBef>
              <a:spcAft>
                <a:spcPts val="0"/>
              </a:spcAft>
              <a:buNone/>
              <a:defRPr sz="4300" b="0" i="0" u="none" strike="noStrike" cap="none">
                <a:solidFill>
                  <a:srgbClr val="572314"/>
                </a:solidFill>
                <a:latin typeface="Cabin"/>
                <a:ea typeface="Cabin"/>
                <a:cs typeface="Cabin"/>
                <a:sym typeface="Cabin"/>
              </a:defRPr>
            </a:lvl3pPr>
            <a:lvl4pPr marL="0" marR="0" lvl="3" indent="0" algn="l" rtl="0">
              <a:spcBef>
                <a:spcPts val="0"/>
              </a:spcBef>
              <a:spcAft>
                <a:spcPts val="0"/>
              </a:spcAft>
              <a:buNone/>
              <a:defRPr sz="4300" b="0" i="0" u="none" strike="noStrike" cap="none">
                <a:solidFill>
                  <a:srgbClr val="572314"/>
                </a:solidFill>
                <a:latin typeface="Cabin"/>
                <a:ea typeface="Cabin"/>
                <a:cs typeface="Cabin"/>
                <a:sym typeface="Cabin"/>
              </a:defRPr>
            </a:lvl4pPr>
            <a:lvl5pPr marL="0" marR="0" lvl="4" indent="0" algn="l" rtl="0">
              <a:spcBef>
                <a:spcPts val="0"/>
              </a:spcBef>
              <a:spcAft>
                <a:spcPts val="0"/>
              </a:spcAft>
              <a:buNone/>
              <a:defRPr sz="4300" b="0" i="0" u="none" strike="noStrike" cap="none">
                <a:solidFill>
                  <a:srgbClr val="572314"/>
                </a:solidFill>
                <a:latin typeface="Cabin"/>
                <a:ea typeface="Cabin"/>
                <a:cs typeface="Cabin"/>
                <a:sym typeface="Cabin"/>
              </a:defRPr>
            </a:lvl5pPr>
            <a:lvl6pPr marL="457200" marR="0" lvl="5" indent="0" algn="l" rtl="0">
              <a:spcBef>
                <a:spcPts val="0"/>
              </a:spcBef>
              <a:spcAft>
                <a:spcPts val="0"/>
              </a:spcAft>
              <a:buNone/>
              <a:defRPr sz="4300" b="0" i="0" u="none" strike="noStrike" cap="none">
                <a:solidFill>
                  <a:srgbClr val="572314"/>
                </a:solidFill>
                <a:latin typeface="Cabin"/>
                <a:ea typeface="Cabin"/>
                <a:cs typeface="Cabin"/>
                <a:sym typeface="Cabin"/>
              </a:defRPr>
            </a:lvl6pPr>
            <a:lvl7pPr marL="914400" marR="0" lvl="6" indent="0" algn="l" rtl="0">
              <a:spcBef>
                <a:spcPts val="0"/>
              </a:spcBef>
              <a:spcAft>
                <a:spcPts val="0"/>
              </a:spcAft>
              <a:buNone/>
              <a:defRPr sz="4300" b="0" i="0" u="none" strike="noStrike" cap="none">
                <a:solidFill>
                  <a:srgbClr val="572314"/>
                </a:solidFill>
                <a:latin typeface="Cabin"/>
                <a:ea typeface="Cabin"/>
                <a:cs typeface="Cabin"/>
                <a:sym typeface="Cabin"/>
              </a:defRPr>
            </a:lvl7pPr>
            <a:lvl8pPr marL="1371600" marR="0" lvl="7" indent="0" algn="l" rtl="0">
              <a:spcBef>
                <a:spcPts val="0"/>
              </a:spcBef>
              <a:spcAft>
                <a:spcPts val="0"/>
              </a:spcAft>
              <a:buNone/>
              <a:defRPr sz="4300" b="0" i="0" u="none" strike="noStrike" cap="none">
                <a:solidFill>
                  <a:srgbClr val="572314"/>
                </a:solidFill>
                <a:latin typeface="Cabin"/>
                <a:ea typeface="Cabin"/>
                <a:cs typeface="Cabin"/>
                <a:sym typeface="Cabin"/>
              </a:defRPr>
            </a:lvl8pPr>
            <a:lvl9pPr marL="1828800" marR="0" lvl="8" indent="0" algn="l" rtl="0">
              <a:spcBef>
                <a:spcPts val="0"/>
              </a:spcBef>
              <a:spcAft>
                <a:spcPts val="0"/>
              </a:spcAft>
              <a:buNone/>
              <a:defRPr sz="4300" b="0" i="0" u="none" strike="noStrike" cap="none">
                <a:solidFill>
                  <a:srgbClr val="572314"/>
                </a:solidFill>
                <a:latin typeface="Cabin"/>
                <a:ea typeface="Cabin"/>
                <a:cs typeface="Cabin"/>
                <a:sym typeface="Cabin"/>
              </a:defRPr>
            </a:lvl9pPr>
          </a:lstStyle>
          <a:p>
            <a:endParaRPr/>
          </a:p>
        </p:txBody>
      </p:sp>
      <p:sp>
        <p:nvSpPr>
          <p:cNvPr id="91" name="Shape 91"/>
          <p:cNvSpPr txBox="1">
            <a:spLocks noGrp="1"/>
          </p:cNvSpPr>
          <p:nvPr>
            <p:ph type="body" idx="1"/>
          </p:nvPr>
        </p:nvSpPr>
        <p:spPr>
          <a:xfrm>
            <a:off x="1435100" y="1447800"/>
            <a:ext cx="7499400" cy="4800600"/>
          </a:xfrm>
          <a:prstGeom prst="rect">
            <a:avLst/>
          </a:prstGeom>
          <a:noFill/>
          <a:ln>
            <a:noFill/>
          </a:ln>
        </p:spPr>
        <p:txBody>
          <a:bodyPr lIns="91425" tIns="91425" rIns="91425" bIns="91425" anchor="t" anchorCtr="0"/>
          <a:lstStyle>
            <a:lvl1pPr marL="365125" marR="0" lvl="0" indent="-126365" algn="l" rtl="0">
              <a:spcBef>
                <a:spcPts val="600"/>
              </a:spcBef>
              <a:spcAft>
                <a:spcPts val="0"/>
              </a:spcAft>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39762" marR="0" lvl="1" indent="-68262" algn="l" rtl="0">
              <a:spcBef>
                <a:spcPts val="550"/>
              </a:spcBef>
              <a:spcAft>
                <a:spcPts val="0"/>
              </a:spcAft>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5825" marR="0" lvl="2" indent="-8572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6962" marR="0" lvl="3" indent="-55562" algn="l" rtl="0">
              <a:spcBef>
                <a:spcPts val="400"/>
              </a:spcBef>
              <a:spcAft>
                <a:spcPts val="0"/>
              </a:spcAft>
              <a:buClr>
                <a:srgbClr val="C32D2E"/>
              </a:buClr>
              <a:buSzPct val="100000"/>
              <a:buFont typeface="Noto Sans Symbols"/>
              <a:buChar char="⚫"/>
              <a:defRPr sz="2000" b="0" i="0" u="none" strike="noStrike" cap="none">
                <a:solidFill>
                  <a:schemeClr val="dk1"/>
                </a:solidFill>
                <a:latin typeface="Cabin"/>
                <a:ea typeface="Cabin"/>
                <a:cs typeface="Cabin"/>
                <a:sym typeface="Cabin"/>
              </a:defRPr>
            </a:lvl4pPr>
            <a:lvl5pPr marL="1296987" marR="0" lvl="4" indent="-65087" algn="l" rtl="0">
              <a:spcBef>
                <a:spcPts val="400"/>
              </a:spcBef>
              <a:spcAft>
                <a:spcPts val="0"/>
              </a:spcAft>
              <a:buClr>
                <a:srgbClr val="84AA33"/>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92" name="Shape 92"/>
          <p:cNvSpPr txBox="1">
            <a:spLocks noGrp="1"/>
          </p:cNvSpPr>
          <p:nvPr>
            <p:ph type="dt" idx="10"/>
          </p:nvPr>
        </p:nvSpPr>
        <p:spPr>
          <a:xfrm>
            <a:off x="3581400" y="6305550"/>
            <a:ext cx="2133600" cy="476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ftr" idx="11"/>
          </p:nvPr>
        </p:nvSpPr>
        <p:spPr>
          <a:xfrm>
            <a:off x="5715000" y="6305550"/>
            <a:ext cx="2895600" cy="476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sldNum" idx="12"/>
          </p:nvPr>
        </p:nvSpPr>
        <p:spPr>
          <a:xfrm>
            <a:off x="8613775" y="6305550"/>
            <a:ext cx="457200" cy="476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5A788"/>
              </a:buClr>
              <a:buSzPct val="25000"/>
              <a:buFont typeface="Arial"/>
              <a:buNone/>
            </a:pPr>
            <a:fld id="{00000000-1234-1234-1234-123412341234}" type="slidenum">
              <a:rPr lang="en-US" sz="1200" b="0" i="0" u="none">
                <a:solidFill>
                  <a:srgbClr val="B5A788"/>
                </a:solidFill>
                <a:latin typeface="Arial"/>
                <a:ea typeface="Arial"/>
                <a:cs typeface="Arial"/>
                <a:sym typeface="Arial"/>
              </a:rPr>
              <a:t>‹#›</a:t>
            </a:fld>
            <a:endParaRPr lang="en-US" sz="1200" b="0" i="0" u="none">
              <a:solidFill>
                <a:srgbClr val="B5A78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Shape 105"/>
          <p:cNvSpPr txBox="1"/>
          <p:nvPr/>
        </p:nvSpPr>
        <p:spPr>
          <a:xfrm>
            <a:off x="1014412" y="0"/>
            <a:ext cx="8129700" cy="6858000"/>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6" name="Shape 106"/>
          <p:cNvSpPr txBox="1"/>
          <p:nvPr/>
        </p:nvSpPr>
        <p:spPr>
          <a:xfrm>
            <a:off x="1014412" y="0"/>
            <a:ext cx="72900" cy="6858000"/>
          </a:xfrm>
          <a:prstGeom prst="rect">
            <a:avLst/>
          </a:prstGeom>
          <a:solidFill>
            <a:schemeClr val="lt1"/>
          </a:solidFill>
          <a:ln>
            <a:noFill/>
          </a:ln>
          <a:effectLst>
            <a:outerShdw blurRad="63500" dist="38000" dir="10800000">
              <a:srgbClr val="706B5F">
                <a:alpha val="24710"/>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7" name="Shape 107"/>
          <p:cNvSpPr txBox="1">
            <a:spLocks noGrp="1"/>
          </p:cNvSpPr>
          <p:nvPr>
            <p:ph type="title"/>
          </p:nvPr>
        </p:nvSpPr>
        <p:spPr>
          <a:xfrm>
            <a:off x="1435100" y="274636"/>
            <a:ext cx="7499400" cy="1143000"/>
          </a:xfrm>
          <a:prstGeom prst="rect">
            <a:avLst/>
          </a:prstGeom>
          <a:noFill/>
          <a:ln>
            <a:noFill/>
          </a:ln>
        </p:spPr>
        <p:txBody>
          <a:bodyPr lIns="91425" tIns="91425" rIns="91425" bIns="91425" anchor="ctr" anchorCtr="0">
            <a:normAutofit/>
          </a:bodyPr>
          <a:lstStyle>
            <a:lvl1pPr marL="0" marR="0" lvl="0" indent="0" algn="l" rtl="0">
              <a:spcBef>
                <a:spcPts val="0"/>
              </a:spcBef>
              <a:spcAft>
                <a:spcPts val="0"/>
              </a:spcAft>
              <a:buNone/>
              <a:defRPr sz="4300" b="0" i="0" u="none" strike="noStrike" cap="none">
                <a:solidFill>
                  <a:srgbClr val="572314"/>
                </a:solidFill>
                <a:effectLst>
                  <a:outerShdw blurRad="50000" dist="30000" dir="5400000" algn="tl" rotWithShape="0">
                    <a:srgbClr val="000000">
                      <a:alpha val="30000"/>
                    </a:srgbClr>
                  </a:outerShdw>
                </a:effectLst>
                <a:latin typeface="Cabin"/>
                <a:ea typeface="Cabin"/>
                <a:cs typeface="Cabin"/>
                <a:sym typeface="Cabin"/>
              </a:defRPr>
            </a:lvl1pPr>
            <a:lvl2pPr marL="0" marR="0" lvl="1" indent="0" algn="l" rtl="0">
              <a:spcBef>
                <a:spcPts val="0"/>
              </a:spcBef>
              <a:spcAft>
                <a:spcPts val="0"/>
              </a:spcAft>
              <a:buNone/>
              <a:defRPr sz="4300" b="0" i="0" u="none" strike="noStrike" cap="none">
                <a:solidFill>
                  <a:srgbClr val="572314"/>
                </a:solidFill>
                <a:latin typeface="Cabin"/>
                <a:ea typeface="Cabin"/>
                <a:cs typeface="Cabin"/>
                <a:sym typeface="Cabin"/>
              </a:defRPr>
            </a:lvl2pPr>
            <a:lvl3pPr marL="0" marR="0" lvl="2" indent="0" algn="l" rtl="0">
              <a:spcBef>
                <a:spcPts val="0"/>
              </a:spcBef>
              <a:spcAft>
                <a:spcPts val="0"/>
              </a:spcAft>
              <a:buNone/>
              <a:defRPr sz="4300" b="0" i="0" u="none" strike="noStrike" cap="none">
                <a:solidFill>
                  <a:srgbClr val="572314"/>
                </a:solidFill>
                <a:latin typeface="Cabin"/>
                <a:ea typeface="Cabin"/>
                <a:cs typeface="Cabin"/>
                <a:sym typeface="Cabin"/>
              </a:defRPr>
            </a:lvl3pPr>
            <a:lvl4pPr marL="0" marR="0" lvl="3" indent="0" algn="l" rtl="0">
              <a:spcBef>
                <a:spcPts val="0"/>
              </a:spcBef>
              <a:spcAft>
                <a:spcPts val="0"/>
              </a:spcAft>
              <a:buNone/>
              <a:defRPr sz="4300" b="0" i="0" u="none" strike="noStrike" cap="none">
                <a:solidFill>
                  <a:srgbClr val="572314"/>
                </a:solidFill>
                <a:latin typeface="Cabin"/>
                <a:ea typeface="Cabin"/>
                <a:cs typeface="Cabin"/>
                <a:sym typeface="Cabin"/>
              </a:defRPr>
            </a:lvl4pPr>
            <a:lvl5pPr marL="0" marR="0" lvl="4" indent="0" algn="l" rtl="0">
              <a:spcBef>
                <a:spcPts val="0"/>
              </a:spcBef>
              <a:spcAft>
                <a:spcPts val="0"/>
              </a:spcAft>
              <a:buNone/>
              <a:defRPr sz="4300" b="0" i="0" u="none" strike="noStrike" cap="none">
                <a:solidFill>
                  <a:srgbClr val="572314"/>
                </a:solidFill>
                <a:latin typeface="Cabin"/>
                <a:ea typeface="Cabin"/>
                <a:cs typeface="Cabin"/>
                <a:sym typeface="Cabin"/>
              </a:defRPr>
            </a:lvl5pPr>
            <a:lvl6pPr marL="457200" marR="0" lvl="5" indent="0" algn="l" rtl="0">
              <a:spcBef>
                <a:spcPts val="0"/>
              </a:spcBef>
              <a:spcAft>
                <a:spcPts val="0"/>
              </a:spcAft>
              <a:buNone/>
              <a:defRPr sz="4300" b="0" i="0" u="none" strike="noStrike" cap="none">
                <a:solidFill>
                  <a:srgbClr val="572314"/>
                </a:solidFill>
                <a:latin typeface="Cabin"/>
                <a:ea typeface="Cabin"/>
                <a:cs typeface="Cabin"/>
                <a:sym typeface="Cabin"/>
              </a:defRPr>
            </a:lvl6pPr>
            <a:lvl7pPr marL="914400" marR="0" lvl="6" indent="0" algn="l" rtl="0">
              <a:spcBef>
                <a:spcPts val="0"/>
              </a:spcBef>
              <a:spcAft>
                <a:spcPts val="0"/>
              </a:spcAft>
              <a:buNone/>
              <a:defRPr sz="4300" b="0" i="0" u="none" strike="noStrike" cap="none">
                <a:solidFill>
                  <a:srgbClr val="572314"/>
                </a:solidFill>
                <a:latin typeface="Cabin"/>
                <a:ea typeface="Cabin"/>
                <a:cs typeface="Cabin"/>
                <a:sym typeface="Cabin"/>
              </a:defRPr>
            </a:lvl7pPr>
            <a:lvl8pPr marL="1371600" marR="0" lvl="7" indent="0" algn="l" rtl="0">
              <a:spcBef>
                <a:spcPts val="0"/>
              </a:spcBef>
              <a:spcAft>
                <a:spcPts val="0"/>
              </a:spcAft>
              <a:buNone/>
              <a:defRPr sz="4300" b="0" i="0" u="none" strike="noStrike" cap="none">
                <a:solidFill>
                  <a:srgbClr val="572314"/>
                </a:solidFill>
                <a:latin typeface="Cabin"/>
                <a:ea typeface="Cabin"/>
                <a:cs typeface="Cabin"/>
                <a:sym typeface="Cabin"/>
              </a:defRPr>
            </a:lvl8pPr>
            <a:lvl9pPr marL="1828800" marR="0" lvl="8" indent="0" algn="l" rtl="0">
              <a:spcBef>
                <a:spcPts val="0"/>
              </a:spcBef>
              <a:spcAft>
                <a:spcPts val="0"/>
              </a:spcAft>
              <a:buNone/>
              <a:defRPr sz="4300" b="0" i="0" u="none" strike="noStrike" cap="none">
                <a:solidFill>
                  <a:srgbClr val="572314"/>
                </a:solidFill>
                <a:latin typeface="Cabin"/>
                <a:ea typeface="Cabin"/>
                <a:cs typeface="Cabin"/>
                <a:sym typeface="Cabin"/>
              </a:defRPr>
            </a:lvl9pPr>
          </a:lstStyle>
          <a:p>
            <a:endParaRPr/>
          </a:p>
        </p:txBody>
      </p:sp>
      <p:sp>
        <p:nvSpPr>
          <p:cNvPr id="108" name="Shape 108"/>
          <p:cNvSpPr txBox="1">
            <a:spLocks noGrp="1"/>
          </p:cNvSpPr>
          <p:nvPr>
            <p:ph type="body" idx="1"/>
          </p:nvPr>
        </p:nvSpPr>
        <p:spPr>
          <a:xfrm>
            <a:off x="1435100" y="1447800"/>
            <a:ext cx="7499400" cy="4800600"/>
          </a:xfrm>
          <a:prstGeom prst="rect">
            <a:avLst/>
          </a:prstGeom>
          <a:noFill/>
          <a:ln>
            <a:noFill/>
          </a:ln>
        </p:spPr>
        <p:txBody>
          <a:bodyPr lIns="91425" tIns="91425" rIns="91425" bIns="91425" anchor="t" anchorCtr="0"/>
          <a:lstStyle>
            <a:lvl1pPr marL="365125" marR="0" lvl="0" indent="-126365" algn="l" rtl="0">
              <a:spcBef>
                <a:spcPts val="600"/>
              </a:spcBef>
              <a:spcAft>
                <a:spcPts val="0"/>
              </a:spcAft>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39762" marR="0" lvl="1" indent="-68262" algn="l" rtl="0">
              <a:spcBef>
                <a:spcPts val="550"/>
              </a:spcBef>
              <a:spcAft>
                <a:spcPts val="0"/>
              </a:spcAft>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5825" marR="0" lvl="2" indent="-8572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6962" marR="0" lvl="3" indent="-55562" algn="l" rtl="0">
              <a:spcBef>
                <a:spcPts val="400"/>
              </a:spcBef>
              <a:spcAft>
                <a:spcPts val="0"/>
              </a:spcAft>
              <a:buClr>
                <a:srgbClr val="C32D2E"/>
              </a:buClr>
              <a:buSzPct val="100000"/>
              <a:buFont typeface="Noto Sans Symbols"/>
              <a:buChar char="⚫"/>
              <a:defRPr sz="2000" b="0" i="0" u="none" strike="noStrike" cap="none">
                <a:solidFill>
                  <a:schemeClr val="dk1"/>
                </a:solidFill>
                <a:latin typeface="Cabin"/>
                <a:ea typeface="Cabin"/>
                <a:cs typeface="Cabin"/>
                <a:sym typeface="Cabin"/>
              </a:defRPr>
            </a:lvl4pPr>
            <a:lvl5pPr marL="1296987" marR="0" lvl="4" indent="-65087" algn="l" rtl="0">
              <a:spcBef>
                <a:spcPts val="400"/>
              </a:spcBef>
              <a:spcAft>
                <a:spcPts val="0"/>
              </a:spcAft>
              <a:buClr>
                <a:srgbClr val="84AA33"/>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09" name="Shape 109"/>
          <p:cNvSpPr txBox="1">
            <a:spLocks noGrp="1"/>
          </p:cNvSpPr>
          <p:nvPr>
            <p:ph type="dt" idx="10"/>
          </p:nvPr>
        </p:nvSpPr>
        <p:spPr>
          <a:xfrm>
            <a:off x="3581400" y="6305550"/>
            <a:ext cx="2133600" cy="476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ftr" idx="11"/>
          </p:nvPr>
        </p:nvSpPr>
        <p:spPr>
          <a:xfrm>
            <a:off x="5715000" y="6305550"/>
            <a:ext cx="2895600" cy="476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sldNum" idx="12"/>
          </p:nvPr>
        </p:nvSpPr>
        <p:spPr>
          <a:xfrm>
            <a:off x="8613775" y="6305550"/>
            <a:ext cx="457200" cy="476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5A788"/>
              </a:buClr>
              <a:buSzPct val="25000"/>
              <a:buFont typeface="Arial"/>
              <a:buNone/>
            </a:pPr>
            <a:fld id="{00000000-1234-1234-1234-123412341234}" type="slidenum">
              <a:rPr lang="en-US" sz="1200" b="0" i="0" u="none">
                <a:solidFill>
                  <a:srgbClr val="B5A788"/>
                </a:solidFill>
                <a:latin typeface="Arial"/>
                <a:ea typeface="Arial"/>
                <a:cs typeface="Arial"/>
                <a:sym typeface="Arial"/>
              </a:rPr>
              <a:t>‹#›</a:t>
            </a:fld>
            <a:endParaRPr lang="en-US" sz="1200" b="0" i="0" u="none">
              <a:solidFill>
                <a:srgbClr val="B5A78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435100" y="274636"/>
            <a:ext cx="7499400" cy="1143000"/>
          </a:xfrm>
          <a:prstGeom prst="rect">
            <a:avLst/>
          </a:prstGeom>
          <a:noFill/>
          <a:ln>
            <a:noFill/>
          </a:ln>
        </p:spPr>
        <p:txBody>
          <a:bodyPr lIns="91425" tIns="91425" rIns="91425" bIns="91425" anchor="ctr" anchorCtr="0">
            <a:normAutofit/>
          </a:bodyPr>
          <a:lstStyle>
            <a:lvl1pPr marL="0" marR="0" lvl="0" indent="0" algn="l" rtl="0">
              <a:spcBef>
                <a:spcPts val="0"/>
              </a:spcBef>
              <a:spcAft>
                <a:spcPts val="0"/>
              </a:spcAft>
              <a:buNone/>
              <a:defRPr sz="4300" b="0" i="0" u="none" strike="noStrike" cap="none">
                <a:solidFill>
                  <a:srgbClr val="572314"/>
                </a:solidFill>
                <a:effectLst>
                  <a:outerShdw blurRad="50000" dist="30000" dir="5400000" algn="tl" rotWithShape="0">
                    <a:srgbClr val="000000">
                      <a:alpha val="30000"/>
                    </a:srgbClr>
                  </a:outerShdw>
                </a:effectLst>
                <a:latin typeface="Cabin"/>
                <a:ea typeface="Cabin"/>
                <a:cs typeface="Cabin"/>
                <a:sym typeface="Cabin"/>
              </a:defRPr>
            </a:lvl1pPr>
            <a:lvl2pPr marL="0" marR="0" lvl="1" indent="0" algn="l" rtl="0">
              <a:spcBef>
                <a:spcPts val="0"/>
              </a:spcBef>
              <a:spcAft>
                <a:spcPts val="0"/>
              </a:spcAft>
              <a:buNone/>
              <a:defRPr sz="4300" b="0" i="0" u="none" strike="noStrike" cap="none">
                <a:solidFill>
                  <a:srgbClr val="572314"/>
                </a:solidFill>
                <a:latin typeface="Cabin"/>
                <a:ea typeface="Cabin"/>
                <a:cs typeface="Cabin"/>
                <a:sym typeface="Cabin"/>
              </a:defRPr>
            </a:lvl2pPr>
            <a:lvl3pPr marL="0" marR="0" lvl="2" indent="0" algn="l" rtl="0">
              <a:spcBef>
                <a:spcPts val="0"/>
              </a:spcBef>
              <a:spcAft>
                <a:spcPts val="0"/>
              </a:spcAft>
              <a:buNone/>
              <a:defRPr sz="4300" b="0" i="0" u="none" strike="noStrike" cap="none">
                <a:solidFill>
                  <a:srgbClr val="572314"/>
                </a:solidFill>
                <a:latin typeface="Cabin"/>
                <a:ea typeface="Cabin"/>
                <a:cs typeface="Cabin"/>
                <a:sym typeface="Cabin"/>
              </a:defRPr>
            </a:lvl3pPr>
            <a:lvl4pPr marL="0" marR="0" lvl="3" indent="0" algn="l" rtl="0">
              <a:spcBef>
                <a:spcPts val="0"/>
              </a:spcBef>
              <a:spcAft>
                <a:spcPts val="0"/>
              </a:spcAft>
              <a:buNone/>
              <a:defRPr sz="4300" b="0" i="0" u="none" strike="noStrike" cap="none">
                <a:solidFill>
                  <a:srgbClr val="572314"/>
                </a:solidFill>
                <a:latin typeface="Cabin"/>
                <a:ea typeface="Cabin"/>
                <a:cs typeface="Cabin"/>
                <a:sym typeface="Cabin"/>
              </a:defRPr>
            </a:lvl4pPr>
            <a:lvl5pPr marL="0" marR="0" lvl="4" indent="0" algn="l" rtl="0">
              <a:spcBef>
                <a:spcPts val="0"/>
              </a:spcBef>
              <a:spcAft>
                <a:spcPts val="0"/>
              </a:spcAft>
              <a:buNone/>
              <a:defRPr sz="4300" b="0" i="0" u="none" strike="noStrike" cap="none">
                <a:solidFill>
                  <a:srgbClr val="572314"/>
                </a:solidFill>
                <a:latin typeface="Cabin"/>
                <a:ea typeface="Cabin"/>
                <a:cs typeface="Cabin"/>
                <a:sym typeface="Cabin"/>
              </a:defRPr>
            </a:lvl5pPr>
            <a:lvl6pPr marL="457200" marR="0" lvl="5" indent="0" algn="l" rtl="0">
              <a:spcBef>
                <a:spcPts val="0"/>
              </a:spcBef>
              <a:spcAft>
                <a:spcPts val="0"/>
              </a:spcAft>
              <a:buNone/>
              <a:defRPr sz="4300" b="0" i="0" u="none" strike="noStrike" cap="none">
                <a:solidFill>
                  <a:srgbClr val="572314"/>
                </a:solidFill>
                <a:latin typeface="Cabin"/>
                <a:ea typeface="Cabin"/>
                <a:cs typeface="Cabin"/>
                <a:sym typeface="Cabin"/>
              </a:defRPr>
            </a:lvl6pPr>
            <a:lvl7pPr marL="914400" marR="0" lvl="6" indent="0" algn="l" rtl="0">
              <a:spcBef>
                <a:spcPts val="0"/>
              </a:spcBef>
              <a:spcAft>
                <a:spcPts val="0"/>
              </a:spcAft>
              <a:buNone/>
              <a:defRPr sz="4300" b="0" i="0" u="none" strike="noStrike" cap="none">
                <a:solidFill>
                  <a:srgbClr val="572314"/>
                </a:solidFill>
                <a:latin typeface="Cabin"/>
                <a:ea typeface="Cabin"/>
                <a:cs typeface="Cabin"/>
                <a:sym typeface="Cabin"/>
              </a:defRPr>
            </a:lvl7pPr>
            <a:lvl8pPr marL="1371600" marR="0" lvl="7" indent="0" algn="l" rtl="0">
              <a:spcBef>
                <a:spcPts val="0"/>
              </a:spcBef>
              <a:spcAft>
                <a:spcPts val="0"/>
              </a:spcAft>
              <a:buNone/>
              <a:defRPr sz="4300" b="0" i="0" u="none" strike="noStrike" cap="none">
                <a:solidFill>
                  <a:srgbClr val="572314"/>
                </a:solidFill>
                <a:latin typeface="Cabin"/>
                <a:ea typeface="Cabin"/>
                <a:cs typeface="Cabin"/>
                <a:sym typeface="Cabin"/>
              </a:defRPr>
            </a:lvl8pPr>
            <a:lvl9pPr marL="1828800" marR="0" lvl="8" indent="0" algn="l" rtl="0">
              <a:spcBef>
                <a:spcPts val="0"/>
              </a:spcBef>
              <a:spcAft>
                <a:spcPts val="0"/>
              </a:spcAft>
              <a:buNone/>
              <a:defRPr sz="4300" b="0" i="0" u="none" strike="noStrike" cap="none">
                <a:solidFill>
                  <a:srgbClr val="572314"/>
                </a:solidFill>
                <a:latin typeface="Cabin"/>
                <a:ea typeface="Cabin"/>
                <a:cs typeface="Cabin"/>
                <a:sym typeface="Cabin"/>
              </a:defRPr>
            </a:lvl9pPr>
          </a:lstStyle>
          <a:p>
            <a:endParaRPr/>
          </a:p>
        </p:txBody>
      </p:sp>
      <p:sp>
        <p:nvSpPr>
          <p:cNvPr id="118" name="Shape 118"/>
          <p:cNvSpPr txBox="1">
            <a:spLocks noGrp="1"/>
          </p:cNvSpPr>
          <p:nvPr>
            <p:ph type="body" idx="1"/>
          </p:nvPr>
        </p:nvSpPr>
        <p:spPr>
          <a:xfrm>
            <a:off x="1435100" y="1447800"/>
            <a:ext cx="7499400" cy="4800600"/>
          </a:xfrm>
          <a:prstGeom prst="rect">
            <a:avLst/>
          </a:prstGeom>
          <a:noFill/>
          <a:ln>
            <a:noFill/>
          </a:ln>
        </p:spPr>
        <p:txBody>
          <a:bodyPr lIns="91425" tIns="91425" rIns="91425" bIns="91425" anchor="t" anchorCtr="0"/>
          <a:lstStyle>
            <a:lvl1pPr marL="365125" marR="0" lvl="0" indent="-126365" algn="l" rtl="0">
              <a:spcBef>
                <a:spcPts val="600"/>
              </a:spcBef>
              <a:spcAft>
                <a:spcPts val="0"/>
              </a:spcAft>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39762" marR="0" lvl="1" indent="-68262" algn="l" rtl="0">
              <a:spcBef>
                <a:spcPts val="550"/>
              </a:spcBef>
              <a:spcAft>
                <a:spcPts val="0"/>
              </a:spcAft>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5825" marR="0" lvl="2" indent="-8572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6962" marR="0" lvl="3" indent="-55562" algn="l" rtl="0">
              <a:spcBef>
                <a:spcPts val="400"/>
              </a:spcBef>
              <a:spcAft>
                <a:spcPts val="0"/>
              </a:spcAft>
              <a:buClr>
                <a:srgbClr val="C32D2E"/>
              </a:buClr>
              <a:buSzPct val="100000"/>
              <a:buFont typeface="Noto Sans Symbols"/>
              <a:buChar char="⚫"/>
              <a:defRPr sz="2000" b="0" i="0" u="none" strike="noStrike" cap="none">
                <a:solidFill>
                  <a:schemeClr val="dk1"/>
                </a:solidFill>
                <a:latin typeface="Cabin"/>
                <a:ea typeface="Cabin"/>
                <a:cs typeface="Cabin"/>
                <a:sym typeface="Cabin"/>
              </a:defRPr>
            </a:lvl4pPr>
            <a:lvl5pPr marL="1296987" marR="0" lvl="4" indent="-65087" algn="l" rtl="0">
              <a:spcBef>
                <a:spcPts val="400"/>
              </a:spcBef>
              <a:spcAft>
                <a:spcPts val="0"/>
              </a:spcAft>
              <a:buClr>
                <a:srgbClr val="84AA33"/>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19" name="Shape 119"/>
          <p:cNvSpPr txBox="1">
            <a:spLocks noGrp="1"/>
          </p:cNvSpPr>
          <p:nvPr>
            <p:ph type="dt" idx="10"/>
          </p:nvPr>
        </p:nvSpPr>
        <p:spPr>
          <a:xfrm>
            <a:off x="3581400" y="6305550"/>
            <a:ext cx="2133600" cy="476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20" name="Shape 120"/>
          <p:cNvSpPr txBox="1">
            <a:spLocks noGrp="1"/>
          </p:cNvSpPr>
          <p:nvPr>
            <p:ph type="ftr" idx="11"/>
          </p:nvPr>
        </p:nvSpPr>
        <p:spPr>
          <a:xfrm>
            <a:off x="5715000" y="6305550"/>
            <a:ext cx="2895600" cy="476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21" name="Shape 121"/>
          <p:cNvSpPr txBox="1">
            <a:spLocks noGrp="1"/>
          </p:cNvSpPr>
          <p:nvPr>
            <p:ph type="sldNum" idx="12"/>
          </p:nvPr>
        </p:nvSpPr>
        <p:spPr>
          <a:xfrm>
            <a:off x="8613775" y="6305550"/>
            <a:ext cx="457200" cy="476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5A788"/>
              </a:buClr>
              <a:buSzPct val="25000"/>
              <a:buFont typeface="Arial"/>
              <a:buNone/>
            </a:pPr>
            <a:fld id="{00000000-1234-1234-1234-123412341234}" type="slidenum">
              <a:rPr lang="en-US" sz="1200" b="0" i="0" u="none">
                <a:solidFill>
                  <a:srgbClr val="B5A788"/>
                </a:solidFill>
                <a:latin typeface="Arial"/>
                <a:ea typeface="Arial"/>
                <a:cs typeface="Arial"/>
                <a:sym typeface="Arial"/>
              </a:rPr>
              <a:t>‹#›</a:t>
            </a:fld>
            <a:endParaRPr lang="en-US" sz="1200" b="0" i="0" u="none">
              <a:solidFill>
                <a:srgbClr val="B5A78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29"/>
        <p:cNvGrpSpPr/>
        <p:nvPr/>
      </p:nvGrpSpPr>
      <p:grpSpPr>
        <a:xfrm>
          <a:off x="0" y="0"/>
          <a:ext cx="0" cy="0"/>
          <a:chOff x="0" y="0"/>
          <a:chExt cx="0" cy="0"/>
        </a:xfrm>
      </p:grpSpPr>
      <p:grpSp>
        <p:nvGrpSpPr>
          <p:cNvPr id="130" name="Shape 130"/>
          <p:cNvGrpSpPr/>
          <p:nvPr/>
        </p:nvGrpSpPr>
        <p:grpSpPr>
          <a:xfrm>
            <a:off x="646112" y="969962"/>
            <a:ext cx="4803900" cy="4802100"/>
            <a:chOff x="646112" y="969962"/>
            <a:chExt cx="4803900" cy="4802100"/>
          </a:xfrm>
        </p:grpSpPr>
        <p:pic>
          <p:nvPicPr>
            <p:cNvPr id="131" name="Shape 131"/>
            <p:cNvPicPr preferRelativeResize="0"/>
            <p:nvPr/>
          </p:nvPicPr>
          <p:blipFill rotWithShape="1">
            <a:blip r:embed="rId4">
              <a:alphaModFix/>
            </a:blip>
            <a:srcRect/>
            <a:stretch/>
          </p:blipFill>
          <p:spPr>
            <a:xfrm>
              <a:off x="646111" y="969962"/>
              <a:ext cx="4803900" cy="4802100"/>
            </a:xfrm>
            <a:prstGeom prst="rect">
              <a:avLst/>
            </a:prstGeom>
            <a:noFill/>
            <a:ln>
              <a:noFill/>
            </a:ln>
          </p:spPr>
        </p:pic>
        <p:sp>
          <p:nvSpPr>
            <p:cNvPr id="132" name="Shape 132"/>
            <p:cNvSpPr txBox="1"/>
            <p:nvPr/>
          </p:nvSpPr>
          <p:spPr>
            <a:xfrm>
              <a:off x="762000" y="1066800"/>
              <a:ext cx="4572000" cy="4572000"/>
            </a:xfrm>
            <a:prstGeom prst="rect">
              <a:avLst/>
            </a:prstGeom>
            <a:noFill/>
            <a:ln>
              <a:noFill/>
            </a:ln>
          </p:spPr>
          <p:txBody>
            <a:bodyPr lIns="91425" tIns="2743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33" name="Shape 133"/>
          <p:cNvSpPr/>
          <p:nvPr/>
        </p:nvSpPr>
        <p:spPr>
          <a:xfrm rot="-2160000">
            <a:off x="396874" y="954087"/>
            <a:ext cx="685799" cy="204786"/>
          </a:xfrm>
          <a:prstGeom prst="flowChartProcess">
            <a:avLst/>
          </a:prstGeom>
          <a:solidFill>
            <a:srgbClr val="FBFBFB">
              <a:alpha val="44710"/>
            </a:srgbClr>
          </a:solidFill>
          <a:ln w="9525" cap="rnd" cmpd="sng">
            <a:solidFill>
              <a:srgbClr val="FFFFFF"/>
            </a:solidFill>
            <a:prstDash val="solid"/>
            <a:miter/>
            <a:headEnd type="none" w="med" len="med"/>
            <a:tailEnd type="none" w="med" len="med"/>
          </a:ln>
          <a:effectLst>
            <a:outerShdw blurRad="63500" dist="25398" dir="3299947" sx="96000" sy="96000">
              <a:srgbClr val="EBDAB1">
                <a:alpha val="39610"/>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4" name="Shape 134"/>
          <p:cNvSpPr/>
          <p:nvPr/>
        </p:nvSpPr>
        <p:spPr>
          <a:xfrm rot="2160000" flipH="1">
            <a:off x="5003800" y="936625"/>
            <a:ext cx="649286" cy="204786"/>
          </a:xfrm>
          <a:prstGeom prst="flowChartProcess">
            <a:avLst/>
          </a:prstGeom>
          <a:solidFill>
            <a:srgbClr val="FBFBFB">
              <a:alpha val="44710"/>
            </a:srgbClr>
          </a:solidFill>
          <a:ln w="9525" cap="rnd" cmpd="sng">
            <a:solidFill>
              <a:srgbClr val="FFFFFF"/>
            </a:solidFill>
            <a:prstDash val="solid"/>
            <a:miter/>
            <a:headEnd type="none" w="med" len="med"/>
            <a:tailEnd type="none" w="med" len="med"/>
          </a:ln>
          <a:effectLst>
            <a:outerShdw blurRad="63500" dist="25398" dir="3299947" sx="96000" sy="96000">
              <a:schemeClr val="lt2">
                <a:alpha val="19610"/>
              </a:scheme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5" name="Shape 135"/>
          <p:cNvSpPr txBox="1">
            <a:spLocks noGrp="1"/>
          </p:cNvSpPr>
          <p:nvPr>
            <p:ph type="title"/>
          </p:nvPr>
        </p:nvSpPr>
        <p:spPr>
          <a:xfrm>
            <a:off x="1435100" y="274636"/>
            <a:ext cx="7499400" cy="1143000"/>
          </a:xfrm>
          <a:prstGeom prst="rect">
            <a:avLst/>
          </a:prstGeom>
          <a:noFill/>
          <a:ln>
            <a:noFill/>
          </a:ln>
        </p:spPr>
        <p:txBody>
          <a:bodyPr lIns="91425" tIns="91425" rIns="91425" bIns="91425" anchor="ctr" anchorCtr="0">
            <a:normAutofit/>
          </a:bodyPr>
          <a:lstStyle>
            <a:lvl1pPr marL="0" marR="0" lvl="0" indent="0" algn="l" rtl="0">
              <a:spcBef>
                <a:spcPts val="0"/>
              </a:spcBef>
              <a:spcAft>
                <a:spcPts val="0"/>
              </a:spcAft>
              <a:buNone/>
              <a:defRPr sz="4300" b="0" i="0" u="none" strike="noStrike" cap="none">
                <a:solidFill>
                  <a:srgbClr val="572314"/>
                </a:solidFill>
                <a:effectLst>
                  <a:outerShdw blurRad="50000" dist="30000" dir="5400000" algn="tl" rotWithShape="0">
                    <a:srgbClr val="000000">
                      <a:alpha val="30000"/>
                    </a:srgbClr>
                  </a:outerShdw>
                </a:effectLst>
                <a:latin typeface="Cabin"/>
                <a:ea typeface="Cabin"/>
                <a:cs typeface="Cabin"/>
                <a:sym typeface="Cabin"/>
              </a:defRPr>
            </a:lvl1pPr>
            <a:lvl2pPr marL="0" marR="0" lvl="1" indent="0" algn="l" rtl="0">
              <a:spcBef>
                <a:spcPts val="0"/>
              </a:spcBef>
              <a:spcAft>
                <a:spcPts val="0"/>
              </a:spcAft>
              <a:buNone/>
              <a:defRPr sz="4300" b="0" i="0" u="none" strike="noStrike" cap="none">
                <a:solidFill>
                  <a:srgbClr val="572314"/>
                </a:solidFill>
                <a:latin typeface="Cabin"/>
                <a:ea typeface="Cabin"/>
                <a:cs typeface="Cabin"/>
                <a:sym typeface="Cabin"/>
              </a:defRPr>
            </a:lvl2pPr>
            <a:lvl3pPr marL="0" marR="0" lvl="2" indent="0" algn="l" rtl="0">
              <a:spcBef>
                <a:spcPts val="0"/>
              </a:spcBef>
              <a:spcAft>
                <a:spcPts val="0"/>
              </a:spcAft>
              <a:buNone/>
              <a:defRPr sz="4300" b="0" i="0" u="none" strike="noStrike" cap="none">
                <a:solidFill>
                  <a:srgbClr val="572314"/>
                </a:solidFill>
                <a:latin typeface="Cabin"/>
                <a:ea typeface="Cabin"/>
                <a:cs typeface="Cabin"/>
                <a:sym typeface="Cabin"/>
              </a:defRPr>
            </a:lvl3pPr>
            <a:lvl4pPr marL="0" marR="0" lvl="3" indent="0" algn="l" rtl="0">
              <a:spcBef>
                <a:spcPts val="0"/>
              </a:spcBef>
              <a:spcAft>
                <a:spcPts val="0"/>
              </a:spcAft>
              <a:buNone/>
              <a:defRPr sz="4300" b="0" i="0" u="none" strike="noStrike" cap="none">
                <a:solidFill>
                  <a:srgbClr val="572314"/>
                </a:solidFill>
                <a:latin typeface="Cabin"/>
                <a:ea typeface="Cabin"/>
                <a:cs typeface="Cabin"/>
                <a:sym typeface="Cabin"/>
              </a:defRPr>
            </a:lvl4pPr>
            <a:lvl5pPr marL="0" marR="0" lvl="4" indent="0" algn="l" rtl="0">
              <a:spcBef>
                <a:spcPts val="0"/>
              </a:spcBef>
              <a:spcAft>
                <a:spcPts val="0"/>
              </a:spcAft>
              <a:buNone/>
              <a:defRPr sz="4300" b="0" i="0" u="none" strike="noStrike" cap="none">
                <a:solidFill>
                  <a:srgbClr val="572314"/>
                </a:solidFill>
                <a:latin typeface="Cabin"/>
                <a:ea typeface="Cabin"/>
                <a:cs typeface="Cabin"/>
                <a:sym typeface="Cabin"/>
              </a:defRPr>
            </a:lvl5pPr>
            <a:lvl6pPr marL="457200" marR="0" lvl="5" indent="0" algn="l" rtl="0">
              <a:spcBef>
                <a:spcPts val="0"/>
              </a:spcBef>
              <a:spcAft>
                <a:spcPts val="0"/>
              </a:spcAft>
              <a:buNone/>
              <a:defRPr sz="4300" b="0" i="0" u="none" strike="noStrike" cap="none">
                <a:solidFill>
                  <a:srgbClr val="572314"/>
                </a:solidFill>
                <a:latin typeface="Cabin"/>
                <a:ea typeface="Cabin"/>
                <a:cs typeface="Cabin"/>
                <a:sym typeface="Cabin"/>
              </a:defRPr>
            </a:lvl6pPr>
            <a:lvl7pPr marL="914400" marR="0" lvl="6" indent="0" algn="l" rtl="0">
              <a:spcBef>
                <a:spcPts val="0"/>
              </a:spcBef>
              <a:spcAft>
                <a:spcPts val="0"/>
              </a:spcAft>
              <a:buNone/>
              <a:defRPr sz="4300" b="0" i="0" u="none" strike="noStrike" cap="none">
                <a:solidFill>
                  <a:srgbClr val="572314"/>
                </a:solidFill>
                <a:latin typeface="Cabin"/>
                <a:ea typeface="Cabin"/>
                <a:cs typeface="Cabin"/>
                <a:sym typeface="Cabin"/>
              </a:defRPr>
            </a:lvl7pPr>
            <a:lvl8pPr marL="1371600" marR="0" lvl="7" indent="0" algn="l" rtl="0">
              <a:spcBef>
                <a:spcPts val="0"/>
              </a:spcBef>
              <a:spcAft>
                <a:spcPts val="0"/>
              </a:spcAft>
              <a:buNone/>
              <a:defRPr sz="4300" b="0" i="0" u="none" strike="noStrike" cap="none">
                <a:solidFill>
                  <a:srgbClr val="572314"/>
                </a:solidFill>
                <a:latin typeface="Cabin"/>
                <a:ea typeface="Cabin"/>
                <a:cs typeface="Cabin"/>
                <a:sym typeface="Cabin"/>
              </a:defRPr>
            </a:lvl8pPr>
            <a:lvl9pPr marL="1828800" marR="0" lvl="8" indent="0" algn="l" rtl="0">
              <a:spcBef>
                <a:spcPts val="0"/>
              </a:spcBef>
              <a:spcAft>
                <a:spcPts val="0"/>
              </a:spcAft>
              <a:buNone/>
              <a:defRPr sz="4300" b="0" i="0" u="none" strike="noStrike" cap="none">
                <a:solidFill>
                  <a:srgbClr val="572314"/>
                </a:solidFill>
                <a:latin typeface="Cabin"/>
                <a:ea typeface="Cabin"/>
                <a:cs typeface="Cabin"/>
                <a:sym typeface="Cabin"/>
              </a:defRPr>
            </a:lvl9pPr>
          </a:lstStyle>
          <a:p>
            <a:endParaRPr/>
          </a:p>
        </p:txBody>
      </p:sp>
      <p:sp>
        <p:nvSpPr>
          <p:cNvPr id="136" name="Shape 136"/>
          <p:cNvSpPr txBox="1">
            <a:spLocks noGrp="1"/>
          </p:cNvSpPr>
          <p:nvPr>
            <p:ph type="body" idx="1"/>
          </p:nvPr>
        </p:nvSpPr>
        <p:spPr>
          <a:xfrm>
            <a:off x="1435100" y="1447800"/>
            <a:ext cx="7499400" cy="4800600"/>
          </a:xfrm>
          <a:prstGeom prst="rect">
            <a:avLst/>
          </a:prstGeom>
          <a:noFill/>
          <a:ln>
            <a:noFill/>
          </a:ln>
        </p:spPr>
        <p:txBody>
          <a:bodyPr lIns="91425" tIns="91425" rIns="91425" bIns="91425" anchor="t" anchorCtr="0"/>
          <a:lstStyle>
            <a:lvl1pPr marL="365125" marR="0" lvl="0" indent="-126365" algn="l" rtl="0">
              <a:spcBef>
                <a:spcPts val="600"/>
              </a:spcBef>
              <a:spcAft>
                <a:spcPts val="0"/>
              </a:spcAft>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39762" marR="0" lvl="1" indent="-68262" algn="l" rtl="0">
              <a:spcBef>
                <a:spcPts val="550"/>
              </a:spcBef>
              <a:spcAft>
                <a:spcPts val="0"/>
              </a:spcAft>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5825" marR="0" lvl="2" indent="-8572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6962" marR="0" lvl="3" indent="-55562" algn="l" rtl="0">
              <a:spcBef>
                <a:spcPts val="400"/>
              </a:spcBef>
              <a:spcAft>
                <a:spcPts val="0"/>
              </a:spcAft>
              <a:buClr>
                <a:srgbClr val="C32D2E"/>
              </a:buClr>
              <a:buSzPct val="100000"/>
              <a:buFont typeface="Noto Sans Symbols"/>
              <a:buChar char="⚫"/>
              <a:defRPr sz="2000" b="0" i="0" u="none" strike="noStrike" cap="none">
                <a:solidFill>
                  <a:schemeClr val="dk1"/>
                </a:solidFill>
                <a:latin typeface="Cabin"/>
                <a:ea typeface="Cabin"/>
                <a:cs typeface="Cabin"/>
                <a:sym typeface="Cabin"/>
              </a:defRPr>
            </a:lvl4pPr>
            <a:lvl5pPr marL="1296987" marR="0" lvl="4" indent="-65087" algn="l" rtl="0">
              <a:spcBef>
                <a:spcPts val="400"/>
              </a:spcBef>
              <a:spcAft>
                <a:spcPts val="0"/>
              </a:spcAft>
              <a:buClr>
                <a:srgbClr val="84AA33"/>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37" name="Shape 137"/>
          <p:cNvSpPr txBox="1">
            <a:spLocks noGrp="1"/>
          </p:cNvSpPr>
          <p:nvPr>
            <p:ph type="dt" idx="10"/>
          </p:nvPr>
        </p:nvSpPr>
        <p:spPr>
          <a:xfrm>
            <a:off x="3581400" y="6305550"/>
            <a:ext cx="2133600" cy="476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ftr" idx="11"/>
          </p:nvPr>
        </p:nvSpPr>
        <p:spPr>
          <a:xfrm>
            <a:off x="5715000" y="6305550"/>
            <a:ext cx="2895600" cy="476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8613775" y="6305550"/>
            <a:ext cx="457200" cy="476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5A788"/>
              </a:buClr>
              <a:buSzPct val="25000"/>
              <a:buFont typeface="Arial"/>
              <a:buNone/>
            </a:pPr>
            <a:fld id="{00000000-1234-1234-1234-123412341234}" type="slidenum">
              <a:rPr lang="en-US" sz="1200" b="0" i="0" u="none">
                <a:solidFill>
                  <a:srgbClr val="B5A788"/>
                </a:solidFill>
                <a:latin typeface="Arial"/>
                <a:ea typeface="Arial"/>
                <a:cs typeface="Arial"/>
                <a:sym typeface="Arial"/>
              </a:rPr>
              <a:t>‹#›</a:t>
            </a:fld>
            <a:endParaRPr lang="en-US" sz="1200" b="0" i="0" u="none">
              <a:solidFill>
                <a:srgbClr val="B5A78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ctrTitle"/>
          </p:nvPr>
        </p:nvSpPr>
        <p:spPr>
          <a:xfrm>
            <a:off x="1752600" y="2286000"/>
            <a:ext cx="5867400" cy="1470000"/>
          </a:xfrm>
          <a:prstGeom prst="rect">
            <a:avLst/>
          </a:prstGeom>
          <a:noFill/>
          <a:ln>
            <a:noFill/>
          </a:ln>
        </p:spPr>
        <p:txBody>
          <a:bodyPr lIns="91425" tIns="45700" rIns="91425" bIns="45700" anchor="b" anchorCtr="0">
            <a:normAutofit/>
          </a:bodyPr>
          <a:lstStyle/>
          <a:p>
            <a:pPr marL="0" lvl="0" indent="0" algn="l" rtl="0">
              <a:lnSpc>
                <a:spcPct val="100000"/>
              </a:lnSpc>
              <a:spcBef>
                <a:spcPts val="0"/>
              </a:spcBef>
              <a:spcAft>
                <a:spcPts val="0"/>
              </a:spcAft>
              <a:buClr>
                <a:srgbClr val="0000CC"/>
              </a:buClr>
              <a:buSzPct val="25000"/>
              <a:buFont typeface="Cabin"/>
              <a:buNone/>
            </a:pPr>
            <a:r>
              <a:rPr lang="en-US" sz="4300" b="1" i="0" u="none">
                <a:solidFill>
                  <a:srgbClr val="0000CC"/>
                </a:solidFill>
                <a:effectLst>
                  <a:outerShdw blurRad="38100" dist="38100" dir="2700000" algn="tl">
                    <a:srgbClr val="C0C0C0"/>
                  </a:outerShdw>
                </a:effectLst>
                <a:latin typeface="Cabin"/>
                <a:ea typeface="Cabin"/>
                <a:cs typeface="Cabin"/>
                <a:sym typeface="Cabin"/>
              </a:rPr>
              <a:t>COMMINUTION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p:cNvPicPr preferRelativeResize="0"/>
          <p:nvPr/>
        </p:nvPicPr>
        <p:blipFill>
          <a:blip r:embed="rId3">
            <a:alphaModFix/>
          </a:blip>
          <a:stretch>
            <a:fillRect/>
          </a:stretch>
        </p:blipFill>
        <p:spPr>
          <a:xfrm>
            <a:off x="2265375" y="868825"/>
            <a:ext cx="5808675" cy="51818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Shape 210"/>
          <p:cNvPicPr preferRelativeResize="0"/>
          <p:nvPr/>
        </p:nvPicPr>
        <p:blipFill>
          <a:blip r:embed="rId3">
            <a:alphaModFix/>
          </a:blip>
          <a:stretch>
            <a:fillRect/>
          </a:stretch>
        </p:blipFill>
        <p:spPr>
          <a:xfrm>
            <a:off x="1435100" y="1094500"/>
            <a:ext cx="7499400" cy="5403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Shape 215"/>
          <p:cNvPicPr preferRelativeResize="0"/>
          <p:nvPr/>
        </p:nvPicPr>
        <p:blipFill>
          <a:blip r:embed="rId3">
            <a:alphaModFix/>
          </a:blip>
          <a:stretch>
            <a:fillRect/>
          </a:stretch>
        </p:blipFill>
        <p:spPr>
          <a:xfrm>
            <a:off x="1473224" y="1157296"/>
            <a:ext cx="6810375" cy="4543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457200" y="304799"/>
            <a:ext cx="8229600" cy="6248400"/>
          </a:xfrm>
          <a:prstGeom prst="rect">
            <a:avLst/>
          </a:prstGeom>
          <a:noFill/>
          <a:ln>
            <a:noFill/>
          </a:ln>
        </p:spPr>
        <p:txBody>
          <a:bodyPr lIns="91425" tIns="45700" rIns="91425" bIns="45700" anchor="t" anchorCtr="0">
            <a:noAutofit/>
          </a:bodyPr>
          <a:lstStyle/>
          <a:p>
            <a:pPr marL="365125" marR="0" lvl="0" indent="-288925" algn="just" rtl="0">
              <a:lnSpc>
                <a:spcPct val="90000"/>
              </a:lnSpc>
              <a:spcBef>
                <a:spcPts val="0"/>
              </a:spcBef>
              <a:spcAft>
                <a:spcPts val="0"/>
              </a:spcAft>
              <a:buClr>
                <a:schemeClr val="accent1"/>
              </a:buClr>
              <a:buSzPct val="25000"/>
              <a:buFont typeface="Noto Sans Symbols"/>
              <a:buNone/>
            </a:pPr>
            <a:r>
              <a:rPr lang="en-US" sz="2800" b="1" i="0" u="none">
                <a:solidFill>
                  <a:srgbClr val="660066"/>
                </a:solidFill>
                <a:latin typeface="Cabin"/>
                <a:ea typeface="Cabin"/>
                <a:cs typeface="Cabin"/>
                <a:sym typeface="Cabin"/>
              </a:rPr>
              <a:t>Sieving</a:t>
            </a:r>
          </a:p>
          <a:p>
            <a:pPr marL="365125" marR="0" lvl="0" indent="-288925" algn="just" rtl="0">
              <a:lnSpc>
                <a:spcPct val="9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Cheap, simple and rapid </a:t>
            </a:r>
          </a:p>
          <a:p>
            <a:pPr marL="365125" marR="0" lvl="0" indent="-288925" algn="just" rtl="0">
              <a:lnSpc>
                <a:spcPct val="9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Sample of powder through a series of successively smaller sieves. In other words, a number of sieves that fit into each other in a frame (i.e. a rack of sieves). The coarsest sieve is placed on top and the finest one at the bottom. Powder is passed successively over finer sieves and a series of fractions obtained. </a:t>
            </a:r>
          </a:p>
          <a:p>
            <a:pPr marL="365125" marR="0" lvl="0" indent="-288925" algn="just" rtl="0">
              <a:lnSpc>
                <a:spcPct val="9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The percentage of fraction left on each sieve is calculated, which give a particle size distribution.</a:t>
            </a:r>
          </a:p>
          <a:p>
            <a:pPr marL="365125" marR="0" lvl="0" indent="-288925" algn="just" rtl="0">
              <a:lnSpc>
                <a:spcPct val="9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Sieving does not give accurate results. </a:t>
            </a:r>
          </a:p>
          <a:p>
            <a:pPr marL="365125" marR="0" lvl="0" indent="-288925" algn="just" rtl="0">
              <a:lnSpc>
                <a:spcPct val="9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NOTE: Sieve is a mesh made up of wire or nylon or a plate perforated with holes. The one used for particle size analysis is of wire type. </a:t>
            </a:r>
          </a:p>
          <a:p>
            <a:pPr marL="365125" marR="0" lvl="0" indent="-288925" algn="just" rtl="0">
              <a:lnSpc>
                <a:spcPct val="90000"/>
              </a:lnSpc>
              <a:spcBef>
                <a:spcPts val="600"/>
              </a:spcBef>
              <a:spcAft>
                <a:spcPts val="0"/>
              </a:spcAft>
              <a:buClr>
                <a:schemeClr val="accent1"/>
              </a:buClr>
              <a:buSzPct val="80000"/>
              <a:buFont typeface="Noto Sans Symbols"/>
              <a:buChar char="●"/>
            </a:pPr>
            <a:r>
              <a:rPr lang="en-US" sz="2400" b="1" i="1" u="none">
                <a:solidFill>
                  <a:schemeClr val="folHlink"/>
                </a:solidFill>
                <a:latin typeface="Cabin"/>
                <a:ea typeface="Cabin"/>
                <a:cs typeface="Cabin"/>
                <a:sym typeface="Cabin"/>
              </a:rPr>
              <a:t>Mesh number:</a:t>
            </a:r>
            <a:r>
              <a:rPr lang="en-US" sz="2400" b="0" i="0" u="none">
                <a:solidFill>
                  <a:schemeClr val="dk1"/>
                </a:solidFill>
                <a:latin typeface="Cabin"/>
                <a:ea typeface="Cabin"/>
                <a:cs typeface="Cabin"/>
                <a:sym typeface="Cabin"/>
              </a:rPr>
              <a:t> The mesh number system is a measure of how many openings there are per linear inch in a screen.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grpSp>
        <p:nvGrpSpPr>
          <p:cNvPr id="225" name="Shape 225"/>
          <p:cNvGrpSpPr/>
          <p:nvPr/>
        </p:nvGrpSpPr>
        <p:grpSpPr>
          <a:xfrm>
            <a:off x="1523890" y="76200"/>
            <a:ext cx="6247996" cy="6858119"/>
            <a:chOff x="2667000" y="0"/>
            <a:chExt cx="3790800" cy="8566225"/>
          </a:xfrm>
        </p:grpSpPr>
        <p:pic>
          <p:nvPicPr>
            <p:cNvPr id="226" name="Shape 226"/>
            <p:cNvPicPr preferRelativeResize="0"/>
            <p:nvPr/>
          </p:nvPicPr>
          <p:blipFill rotWithShape="1">
            <a:blip r:embed="rId3">
              <a:alphaModFix/>
            </a:blip>
            <a:srcRect/>
            <a:stretch/>
          </p:blipFill>
          <p:spPr>
            <a:xfrm>
              <a:off x="2667000" y="0"/>
              <a:ext cx="3790800" cy="5229300"/>
            </a:xfrm>
            <a:prstGeom prst="rect">
              <a:avLst/>
            </a:prstGeom>
            <a:noFill/>
            <a:ln>
              <a:noFill/>
            </a:ln>
          </p:spPr>
        </p:pic>
        <p:pic>
          <p:nvPicPr>
            <p:cNvPr id="227" name="Shape 227"/>
            <p:cNvPicPr preferRelativeResize="0"/>
            <p:nvPr/>
          </p:nvPicPr>
          <p:blipFill rotWithShape="1">
            <a:blip r:embed="rId4">
              <a:alphaModFix/>
            </a:blip>
            <a:srcRect/>
            <a:stretch/>
          </p:blipFill>
          <p:spPr>
            <a:xfrm>
              <a:off x="2667000" y="5165725"/>
              <a:ext cx="3790800" cy="3400500"/>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457200" y="304800"/>
            <a:ext cx="8229600" cy="6553200"/>
          </a:xfrm>
          <a:prstGeom prst="rect">
            <a:avLst/>
          </a:prstGeom>
          <a:noFill/>
          <a:ln>
            <a:noFill/>
          </a:ln>
        </p:spPr>
        <p:txBody>
          <a:bodyPr lIns="91425" tIns="45700" rIns="91425" bIns="45700" anchor="t" anchorCtr="0">
            <a:noAutofit/>
          </a:bodyPr>
          <a:lstStyle/>
          <a:p>
            <a:pPr marL="365125" marR="0" lvl="0" indent="-288925" algn="just" rtl="0">
              <a:lnSpc>
                <a:spcPct val="80000"/>
              </a:lnSpc>
              <a:spcBef>
                <a:spcPts val="0"/>
              </a:spcBef>
              <a:spcAft>
                <a:spcPts val="0"/>
              </a:spcAft>
              <a:buClr>
                <a:schemeClr val="accent1"/>
              </a:buClr>
              <a:buSzPct val="25000"/>
              <a:buFont typeface="Noto Sans Symbols"/>
              <a:buNone/>
            </a:pPr>
            <a:r>
              <a:rPr lang="en-US" sz="2800" b="1" i="0" u="none">
                <a:solidFill>
                  <a:srgbClr val="660066"/>
                </a:solidFill>
                <a:latin typeface="Cabin"/>
                <a:ea typeface="Cabin"/>
                <a:cs typeface="Cabin"/>
                <a:sym typeface="Cabin"/>
              </a:rPr>
              <a:t>Sedimentation </a:t>
            </a:r>
          </a:p>
          <a:p>
            <a:pPr marL="365125" marR="0" lvl="0" indent="-288925" algn="just" rtl="0">
              <a:lnSpc>
                <a:spcPct val="8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This is based on the rate of sedimentation. </a:t>
            </a:r>
          </a:p>
          <a:p>
            <a:pPr marL="365125" marR="0" lvl="0" indent="-288925" algn="just" rtl="0">
              <a:lnSpc>
                <a:spcPct val="8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The powder is dispersed in the liquid contained in a tall vessel (</a:t>
            </a:r>
            <a:r>
              <a:rPr lang="en-US" sz="2400" b="0" i="1" u="none">
                <a:solidFill>
                  <a:schemeClr val="dk1"/>
                </a:solidFill>
                <a:latin typeface="Cabin"/>
                <a:ea typeface="Cabin"/>
                <a:cs typeface="Cabin"/>
                <a:sym typeface="Cabin"/>
              </a:rPr>
              <a:t>Andreasen apparatus</a:t>
            </a:r>
            <a:r>
              <a:rPr lang="en-US" sz="2400" b="0" i="0" u="none">
                <a:solidFill>
                  <a:schemeClr val="dk1"/>
                </a:solidFill>
                <a:latin typeface="Cabin"/>
                <a:ea typeface="Cabin"/>
                <a:cs typeface="Cabin"/>
                <a:sym typeface="Cabin"/>
              </a:rPr>
              <a:t>). </a:t>
            </a:r>
          </a:p>
          <a:p>
            <a:pPr marL="365125" marR="0" lvl="0" indent="-288925" algn="just" rtl="0">
              <a:lnSpc>
                <a:spcPct val="8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10ml sample are withdrawn at predetermined times form a known depth bellow the surface and determined by evaporating the liquid and weighing the residue, in order to calculate the range of particle sizes present in each sample.</a:t>
            </a:r>
          </a:p>
          <a:p>
            <a:pPr marL="365125" marR="0" lvl="0" indent="-288925" algn="just" rtl="0">
              <a:lnSpc>
                <a:spcPct val="80000"/>
              </a:lnSpc>
              <a:spcBef>
                <a:spcPts val="600"/>
              </a:spcBef>
              <a:spcAft>
                <a:spcPts val="0"/>
              </a:spcAft>
              <a:buClr>
                <a:schemeClr val="accent1"/>
              </a:buClr>
              <a:buSzPct val="80000"/>
              <a:buFont typeface="Noto Sans Symbols"/>
              <a:buChar char="●"/>
            </a:pPr>
            <a:r>
              <a:rPr lang="en-US" sz="2400" b="0" i="1" u="none">
                <a:solidFill>
                  <a:srgbClr val="660066"/>
                </a:solidFill>
                <a:latin typeface="Cabin"/>
                <a:ea typeface="Cabin"/>
                <a:cs typeface="Cabin"/>
                <a:sym typeface="Cabin"/>
              </a:rPr>
              <a:t>Stokes’s equation</a:t>
            </a:r>
            <a:r>
              <a:rPr lang="en-US" sz="2400" b="0" i="0" u="none">
                <a:solidFill>
                  <a:schemeClr val="dk1"/>
                </a:solidFill>
                <a:latin typeface="Cabin"/>
                <a:ea typeface="Cabin"/>
                <a:cs typeface="Cabin"/>
                <a:sym typeface="Cabin"/>
              </a:rPr>
              <a:t> is used. This is only applicable in dilute dispersions where the concentration of solid is less than 2% w/w.</a:t>
            </a:r>
          </a:p>
          <a:p>
            <a:pPr marL="365125" marR="0" lvl="0" indent="-288925" algn="just" rtl="0">
              <a:lnSpc>
                <a:spcPct val="80000"/>
              </a:lnSpc>
              <a:spcBef>
                <a:spcPts val="600"/>
              </a:spcBef>
              <a:spcAft>
                <a:spcPts val="0"/>
              </a:spcAft>
              <a:buClr>
                <a:schemeClr val="accent1"/>
              </a:buClr>
              <a:buSzPct val="80000"/>
              <a:buFont typeface="Noto Sans Symbols"/>
              <a:buNone/>
            </a:pPr>
            <a:endParaRPr sz="2400" b="0" i="0" u="none">
              <a:solidFill>
                <a:schemeClr val="dk1"/>
              </a:solidFill>
              <a:latin typeface="Cabin"/>
              <a:ea typeface="Cabin"/>
              <a:cs typeface="Cabin"/>
              <a:sym typeface="Cabin"/>
            </a:endParaRPr>
          </a:p>
          <a:p>
            <a:pPr marL="365125" marR="0" lvl="0" indent="-288925" algn="just" rtl="0">
              <a:lnSpc>
                <a:spcPct val="80000"/>
              </a:lnSpc>
              <a:spcBef>
                <a:spcPts val="600"/>
              </a:spcBef>
              <a:spcAft>
                <a:spcPts val="0"/>
              </a:spcAft>
              <a:buClr>
                <a:schemeClr val="accent1"/>
              </a:buClr>
              <a:buSzPct val="80000"/>
              <a:buFont typeface="Noto Sans Symbols"/>
              <a:buNone/>
            </a:pPr>
            <a:endParaRPr sz="2400" b="0" i="0" u="none">
              <a:solidFill>
                <a:schemeClr val="dk1"/>
              </a:solidFill>
              <a:latin typeface="Cabin"/>
              <a:ea typeface="Cabin"/>
              <a:cs typeface="Cabin"/>
              <a:sym typeface="Cabin"/>
            </a:endParaRPr>
          </a:p>
          <a:p>
            <a:pPr marL="365125" marR="0" lvl="0" indent="-288925" algn="just" rtl="0">
              <a:lnSpc>
                <a:spcPct val="8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In one of the methods the settlement rate is increased by using a centrifuge. Calculation of the results is by stokes’s law, with an appropriate factor to indicate the number of times the centrifugal force is greater than the gravitational force. </a:t>
            </a:r>
          </a:p>
        </p:txBody>
      </p:sp>
      <p:pic>
        <p:nvPicPr>
          <p:cNvPr id="233" name="Shape 233"/>
          <p:cNvPicPr preferRelativeResize="0"/>
          <p:nvPr/>
        </p:nvPicPr>
        <p:blipFill rotWithShape="1">
          <a:blip r:embed="rId3">
            <a:alphaModFix/>
          </a:blip>
          <a:srcRect/>
          <a:stretch/>
        </p:blipFill>
        <p:spPr>
          <a:xfrm>
            <a:off x="2971800" y="3581400"/>
            <a:ext cx="2743200" cy="1150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Shape 245"/>
          <p:cNvPicPr preferRelativeResize="0"/>
          <p:nvPr/>
        </p:nvPicPr>
        <p:blipFill>
          <a:blip r:embed="rId3">
            <a:alphaModFix/>
          </a:blip>
          <a:stretch>
            <a:fillRect/>
          </a:stretch>
        </p:blipFill>
        <p:spPr>
          <a:xfrm>
            <a:off x="1052950" y="152400"/>
            <a:ext cx="7855525" cy="6553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Shape 250"/>
          <p:cNvPicPr preferRelativeResize="0"/>
          <p:nvPr/>
        </p:nvPicPr>
        <p:blipFill>
          <a:blip r:embed="rId3">
            <a:alphaModFix/>
          </a:blip>
          <a:stretch>
            <a:fillRect/>
          </a:stretch>
        </p:blipFill>
        <p:spPr>
          <a:xfrm>
            <a:off x="1565565" y="200887"/>
            <a:ext cx="7578424" cy="64562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457200" y="609600"/>
            <a:ext cx="8229600" cy="5791200"/>
          </a:xfrm>
          <a:prstGeom prst="rect">
            <a:avLst/>
          </a:prstGeom>
          <a:noFill/>
          <a:ln>
            <a:noFill/>
          </a:ln>
        </p:spPr>
        <p:txBody>
          <a:bodyPr lIns="91425" tIns="45700" rIns="91425" bIns="45700" anchor="t" anchorCtr="0">
            <a:noAutofit/>
          </a:bodyPr>
          <a:lstStyle/>
          <a:p>
            <a:pPr marL="365125" marR="0" lvl="0" indent="-288925" algn="l" rtl="0">
              <a:lnSpc>
                <a:spcPct val="80000"/>
              </a:lnSpc>
              <a:spcBef>
                <a:spcPts val="0"/>
              </a:spcBef>
              <a:spcAft>
                <a:spcPts val="0"/>
              </a:spcAft>
              <a:buClr>
                <a:schemeClr val="accent1"/>
              </a:buClr>
              <a:buSzPct val="25000"/>
              <a:buFont typeface="Noto Sans Symbols"/>
              <a:buNone/>
            </a:pPr>
            <a:r>
              <a:rPr lang="en-US" sz="2800" b="1" i="0" u="none">
                <a:solidFill>
                  <a:srgbClr val="660066"/>
                </a:solidFill>
                <a:latin typeface="Cabin"/>
                <a:ea typeface="Cabin"/>
                <a:cs typeface="Cabin"/>
                <a:sym typeface="Cabin"/>
              </a:rPr>
              <a:t>Conductivity method</a:t>
            </a:r>
          </a:p>
          <a:p>
            <a:pPr marL="365125" marR="0" lvl="0" indent="-288925" algn="l" rtl="0">
              <a:lnSpc>
                <a:spcPct val="80000"/>
              </a:lnSpc>
              <a:spcBef>
                <a:spcPts val="600"/>
              </a:spcBef>
              <a:spcAft>
                <a:spcPts val="0"/>
              </a:spcAft>
              <a:buClr>
                <a:schemeClr val="accent1"/>
              </a:buClr>
              <a:buSzPct val="80000"/>
              <a:buFont typeface="Noto Sans Symbols"/>
              <a:buChar char="●"/>
            </a:pPr>
            <a:r>
              <a:rPr lang="en-US" sz="2800" b="0" i="0" u="none">
                <a:solidFill>
                  <a:schemeClr val="dk1"/>
                </a:solidFill>
                <a:latin typeface="Cabin"/>
                <a:ea typeface="Cabin"/>
                <a:cs typeface="Cabin"/>
                <a:sym typeface="Cabin"/>
              </a:rPr>
              <a:t>One of the more recent particle size analysis procedure depending upon conductivity measurement is </a:t>
            </a:r>
            <a:r>
              <a:rPr lang="en-US" sz="2800" b="0" i="1" u="none">
                <a:solidFill>
                  <a:schemeClr val="dk1"/>
                </a:solidFill>
                <a:latin typeface="Cabin"/>
                <a:ea typeface="Cabin"/>
                <a:cs typeface="Cabin"/>
                <a:sym typeface="Cabin"/>
              </a:rPr>
              <a:t>Coulter Counter.</a:t>
            </a:r>
          </a:p>
          <a:p>
            <a:pPr marL="365125" marR="0" lvl="0" indent="-288925" algn="l" rtl="0">
              <a:lnSpc>
                <a:spcPct val="80000"/>
              </a:lnSpc>
              <a:spcBef>
                <a:spcPts val="600"/>
              </a:spcBef>
              <a:spcAft>
                <a:spcPts val="0"/>
              </a:spcAft>
              <a:buClr>
                <a:schemeClr val="accent1"/>
              </a:buClr>
              <a:buSzPct val="80000"/>
              <a:buFont typeface="Noto Sans Symbols"/>
              <a:buChar char="●"/>
            </a:pPr>
            <a:r>
              <a:rPr lang="en-US" sz="2800" b="0" i="0" u="none">
                <a:solidFill>
                  <a:schemeClr val="dk1"/>
                </a:solidFill>
                <a:latin typeface="Cabin"/>
                <a:ea typeface="Cabin"/>
                <a:cs typeface="Cabin"/>
                <a:sym typeface="Cabin"/>
              </a:rPr>
              <a:t>In which the particles are suspended in an electrically conductive fluid. </a:t>
            </a:r>
          </a:p>
          <a:p>
            <a:pPr marL="365125" marR="0" lvl="0" indent="-288925" algn="l" rtl="0">
              <a:lnSpc>
                <a:spcPct val="80000"/>
              </a:lnSpc>
              <a:spcBef>
                <a:spcPts val="600"/>
              </a:spcBef>
              <a:spcAft>
                <a:spcPts val="0"/>
              </a:spcAft>
              <a:buClr>
                <a:schemeClr val="accent1"/>
              </a:buClr>
              <a:buSzPct val="80000"/>
              <a:buFont typeface="Noto Sans Symbols"/>
              <a:buChar char="●"/>
            </a:pPr>
            <a:r>
              <a:rPr lang="en-US" sz="2800" b="0" i="0" u="none">
                <a:solidFill>
                  <a:schemeClr val="dk1"/>
                </a:solidFill>
                <a:latin typeface="Cabin"/>
                <a:ea typeface="Cabin"/>
                <a:cs typeface="Cabin"/>
                <a:sym typeface="Cabin"/>
              </a:rPr>
              <a:t>The suspension flows through a suitable aperture with an immersed electrode on either side and the particle concentration is arranged so that only one particle travels through the aperture at a time. </a:t>
            </a:r>
          </a:p>
          <a:p>
            <a:pPr marL="365125" marR="0" lvl="0" indent="-288925" algn="l" rtl="0">
              <a:lnSpc>
                <a:spcPct val="80000"/>
              </a:lnSpc>
              <a:spcBef>
                <a:spcPts val="600"/>
              </a:spcBef>
              <a:spcAft>
                <a:spcPts val="0"/>
              </a:spcAft>
              <a:buClr>
                <a:schemeClr val="accent1"/>
              </a:buClr>
              <a:buSzPct val="80000"/>
              <a:buFont typeface="Noto Sans Symbols"/>
              <a:buChar char="●"/>
            </a:pPr>
            <a:r>
              <a:rPr lang="en-US" sz="2800" b="0" i="0" u="none">
                <a:solidFill>
                  <a:schemeClr val="dk1"/>
                </a:solidFill>
                <a:latin typeface="Cabin"/>
                <a:ea typeface="Cabin"/>
                <a:cs typeface="Cabin"/>
                <a:sym typeface="Cabin"/>
              </a:rPr>
              <a:t>As the particle passes through the aperture, some electrolyte is displaced and changes the resistance between the electrodes which causes a pulse in the voltage. The magnitude of the pulse will be proportional to the size of the particles.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Shape 265"/>
          <p:cNvPicPr preferRelativeResize="0"/>
          <p:nvPr/>
        </p:nvPicPr>
        <p:blipFill>
          <a:blip r:embed="rId3">
            <a:alphaModFix/>
          </a:blip>
          <a:stretch>
            <a:fillRect/>
          </a:stretch>
        </p:blipFill>
        <p:spPr>
          <a:xfrm>
            <a:off x="1440875" y="152400"/>
            <a:ext cx="7474475" cy="6483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457200" y="228600"/>
            <a:ext cx="8458200" cy="6477000"/>
          </a:xfrm>
          <a:prstGeom prst="rect">
            <a:avLst/>
          </a:prstGeom>
          <a:noFill/>
          <a:ln>
            <a:noFill/>
          </a:ln>
        </p:spPr>
        <p:txBody>
          <a:bodyPr lIns="91425" tIns="45700" rIns="91425" bIns="45700" anchor="t" anchorCtr="0">
            <a:noAutofit/>
          </a:bodyPr>
          <a:lstStyle/>
          <a:p>
            <a:pPr marL="365125" marR="0" lvl="0" indent="-288925" algn="l" rtl="0">
              <a:lnSpc>
                <a:spcPct val="80000"/>
              </a:lnSpc>
              <a:spcBef>
                <a:spcPts val="0"/>
              </a:spcBef>
              <a:spcAft>
                <a:spcPts val="0"/>
              </a:spcAft>
              <a:buClr>
                <a:schemeClr val="accent1"/>
              </a:buClr>
              <a:buSzPct val="25000"/>
              <a:buFont typeface="Noto Sans Symbols"/>
              <a:buNone/>
            </a:pPr>
            <a:r>
              <a:rPr lang="en-US" sz="2800" b="1" i="0" u="none" strike="noStrike" cap="none">
                <a:solidFill>
                  <a:srgbClr val="0000CC"/>
                </a:solidFill>
                <a:latin typeface="Cabin"/>
                <a:ea typeface="Cabin"/>
                <a:cs typeface="Cabin"/>
                <a:sym typeface="Cabin"/>
              </a:rPr>
              <a:t>		COMMINUTION:</a:t>
            </a:r>
            <a:r>
              <a:rPr lang="en-US" sz="2200" b="1" i="0" u="none" strike="noStrike" cap="none">
                <a:solidFill>
                  <a:srgbClr val="0000CC"/>
                </a:solidFill>
                <a:latin typeface="Cabin"/>
                <a:ea typeface="Cabin"/>
                <a:cs typeface="Cabin"/>
                <a:sym typeface="Cabin"/>
              </a:rPr>
              <a:t> </a:t>
            </a:r>
          </a:p>
          <a:p>
            <a:pPr marL="365125" marR="0" lvl="0" indent="-288925" algn="l" rtl="0">
              <a:lnSpc>
                <a:spcPct val="80000"/>
              </a:lnSpc>
              <a:spcBef>
                <a:spcPts val="600"/>
              </a:spcBef>
              <a:spcAft>
                <a:spcPts val="0"/>
              </a:spcAft>
              <a:buClr>
                <a:schemeClr val="accent1"/>
              </a:buClr>
              <a:buSzPct val="25000"/>
              <a:buFont typeface="Noto Sans Symbols"/>
              <a:buNone/>
            </a:pPr>
            <a:endParaRPr sz="2200" b="1" i="0" u="none" strike="noStrike" cap="none">
              <a:solidFill>
                <a:srgbClr val="0000CC"/>
              </a:solidFill>
              <a:latin typeface="Cabin"/>
              <a:ea typeface="Cabin"/>
              <a:cs typeface="Cabin"/>
              <a:sym typeface="Cabin"/>
            </a:endParaRPr>
          </a:p>
          <a:p>
            <a:pPr marL="365125" marR="0" lvl="0" indent="-288925" algn="l" rtl="0">
              <a:lnSpc>
                <a:spcPct val="100000"/>
              </a:lnSpc>
              <a:spcBef>
                <a:spcPts val="600"/>
              </a:spcBef>
              <a:spcAft>
                <a:spcPts val="0"/>
              </a:spcAft>
              <a:buClr>
                <a:schemeClr val="accent1"/>
              </a:buClr>
              <a:buSzPct val="80000"/>
              <a:buFont typeface="Noto Sans Symbols"/>
              <a:buChar char="●"/>
            </a:pPr>
            <a:r>
              <a:rPr lang="en-US" sz="2200" b="0" i="0" u="none" strike="noStrike" cap="none">
                <a:solidFill>
                  <a:schemeClr val="dk1"/>
                </a:solidFill>
                <a:latin typeface="Cabin"/>
                <a:ea typeface="Cabin"/>
                <a:cs typeface="Cabin"/>
                <a:sym typeface="Cabin"/>
              </a:rPr>
              <a:t>The operation which involves the reduction of particle size from larger to smaller particles. </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200" b="0" i="0" u="none" strike="noStrike" cap="none">
                <a:solidFill>
                  <a:schemeClr val="dk1"/>
                </a:solidFill>
                <a:latin typeface="Cabin"/>
                <a:ea typeface="Cabin"/>
                <a:cs typeface="Cabin"/>
                <a:sym typeface="Cabin"/>
              </a:rPr>
              <a:t>also called size reduction, Milling, grinding.</a:t>
            </a:r>
          </a:p>
          <a:p>
            <a:pPr marL="365125" marR="0" lvl="0" indent="-288925" algn="just" rtl="0">
              <a:lnSpc>
                <a:spcPct val="100000"/>
              </a:lnSpc>
              <a:spcBef>
                <a:spcPts val="600"/>
              </a:spcBef>
              <a:spcAft>
                <a:spcPts val="0"/>
              </a:spcAft>
              <a:buClr>
                <a:schemeClr val="accent1"/>
              </a:buClr>
              <a:buSzPct val="80000"/>
              <a:buFont typeface="Noto Sans Symbols"/>
              <a:buChar char="●"/>
            </a:pPr>
            <a:r>
              <a:rPr lang="en-US" sz="2200" b="0" i="0" u="none" strike="noStrike" cap="none">
                <a:solidFill>
                  <a:schemeClr val="dk1"/>
                </a:solidFill>
                <a:latin typeface="Cabin"/>
                <a:ea typeface="Cabin"/>
                <a:cs typeface="Cabin"/>
                <a:sym typeface="Cabin"/>
              </a:rPr>
              <a:t>Raw materials often occur in sizes that are too large to be used and, therefore, they must be reduced in size. </a:t>
            </a:r>
          </a:p>
          <a:p>
            <a:pPr marL="365125" marR="0" lvl="0" indent="-288925" algn="just" rtl="0">
              <a:lnSpc>
                <a:spcPct val="100000"/>
              </a:lnSpc>
              <a:spcBef>
                <a:spcPts val="600"/>
              </a:spcBef>
              <a:spcAft>
                <a:spcPts val="0"/>
              </a:spcAft>
              <a:buClr>
                <a:schemeClr val="accent1"/>
              </a:buClr>
              <a:buSzPct val="80000"/>
              <a:buFont typeface="Noto Sans Symbols"/>
              <a:buChar char="●"/>
            </a:pPr>
            <a:r>
              <a:rPr lang="en-US" sz="2200" b="0" i="0" u="none" strike="noStrike" cap="none">
                <a:solidFill>
                  <a:schemeClr val="dk1"/>
                </a:solidFill>
                <a:latin typeface="Cabin"/>
                <a:ea typeface="Cabin"/>
                <a:cs typeface="Cabin"/>
                <a:sym typeface="Cabin"/>
              </a:rPr>
              <a:t>This size-reduction operation can be divided into two major categories depending on whether the material is a solid or a liquid. If it is solid, the operations are called </a:t>
            </a:r>
            <a:r>
              <a:rPr lang="en-US" sz="2200" b="0" i="0" u="none" strike="noStrike" cap="none">
                <a:solidFill>
                  <a:schemeClr val="folHlink"/>
                </a:solidFill>
                <a:latin typeface="Cabin"/>
                <a:ea typeface="Cabin"/>
                <a:cs typeface="Cabin"/>
                <a:sym typeface="Cabin"/>
              </a:rPr>
              <a:t>milling</a:t>
            </a:r>
            <a:r>
              <a:rPr lang="en-US" sz="2200" b="0" i="0" u="none" strike="noStrike" cap="none">
                <a:solidFill>
                  <a:schemeClr val="dk1"/>
                </a:solidFill>
                <a:latin typeface="Cabin"/>
                <a:ea typeface="Cabin"/>
                <a:cs typeface="Cabin"/>
                <a:sym typeface="Cabin"/>
              </a:rPr>
              <a:t>, if it is liquid, </a:t>
            </a:r>
            <a:r>
              <a:rPr lang="en-US" sz="2200" b="0" i="0" u="none" strike="noStrike" cap="none">
                <a:solidFill>
                  <a:schemeClr val="folHlink"/>
                </a:solidFill>
                <a:latin typeface="Cabin"/>
                <a:ea typeface="Cabin"/>
                <a:cs typeface="Cabin"/>
                <a:sym typeface="Cabin"/>
              </a:rPr>
              <a:t>emulsification or atomization</a:t>
            </a:r>
            <a:r>
              <a:rPr lang="en-US" sz="2200" b="0" i="0" u="none" strike="noStrike" cap="none">
                <a:solidFill>
                  <a:schemeClr val="dk1"/>
                </a:solidFill>
                <a:latin typeface="Cabin"/>
                <a:ea typeface="Cabin"/>
                <a:cs typeface="Cabin"/>
                <a:sym typeface="Cabin"/>
              </a:rPr>
              <a:t>. </a:t>
            </a:r>
          </a:p>
          <a:p>
            <a:pPr marL="365125" marR="0" lvl="0" indent="-288925" algn="just" rtl="0">
              <a:lnSpc>
                <a:spcPct val="100000"/>
              </a:lnSpc>
              <a:spcBef>
                <a:spcPts val="600"/>
              </a:spcBef>
              <a:spcAft>
                <a:spcPts val="0"/>
              </a:spcAft>
              <a:buClr>
                <a:schemeClr val="accent1"/>
              </a:buClr>
              <a:buSzPct val="80000"/>
              <a:buFont typeface="Noto Sans Symbols"/>
              <a:buChar char="●"/>
            </a:pPr>
            <a:r>
              <a:rPr lang="en-US" sz="2200" b="0" i="0" u="none" strike="noStrike" cap="none">
                <a:solidFill>
                  <a:schemeClr val="dk1"/>
                </a:solidFill>
                <a:latin typeface="Cabin"/>
                <a:ea typeface="Cabin"/>
                <a:cs typeface="Cabin"/>
                <a:sym typeface="Cabin"/>
              </a:rPr>
              <a:t>In the milling process, materials are reduced in size by fracturing them. The material is stressed by the action of mechanical moving parts in the milling machine and initially the stress is absorbed internally by the material as strain energy. When the strain energy exceeds a critical level, which is a function of the material, fracture occurs along lines of weakness. </a:t>
            </a:r>
          </a:p>
          <a:p>
            <a:pPr marL="365125" marR="0" lvl="0" indent="-288925" algn="l" rtl="0">
              <a:spcBef>
                <a:spcPts val="600"/>
              </a:spcBef>
              <a:spcAft>
                <a:spcPts val="0"/>
              </a:spcAft>
              <a:buClr>
                <a:schemeClr val="accent1"/>
              </a:buClr>
              <a:buSzPct val="80000"/>
              <a:buFont typeface="Noto Sans Symbols"/>
              <a:buNone/>
            </a:pPr>
            <a:endParaRPr sz="2000" b="0" i="0" u="none">
              <a:solidFill>
                <a:schemeClr val="dk1"/>
              </a:solidFill>
              <a:latin typeface="Cabin"/>
              <a:ea typeface="Cabin"/>
              <a:cs typeface="Cabin"/>
              <a:sym typeface="Cabi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Shape 270"/>
          <p:cNvPicPr preferRelativeResize="0"/>
          <p:nvPr/>
        </p:nvPicPr>
        <p:blipFill>
          <a:blip r:embed="rId3">
            <a:alphaModFix/>
          </a:blip>
          <a:stretch>
            <a:fillRect/>
          </a:stretch>
        </p:blipFill>
        <p:spPr>
          <a:xfrm>
            <a:off x="1052950" y="2662250"/>
            <a:ext cx="7813949" cy="1533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Shape 275"/>
          <p:cNvPicPr preferRelativeResize="0"/>
          <p:nvPr/>
        </p:nvPicPr>
        <p:blipFill>
          <a:blip r:embed="rId3">
            <a:alphaModFix/>
          </a:blip>
          <a:stretch>
            <a:fillRect/>
          </a:stretch>
        </p:blipFill>
        <p:spPr>
          <a:xfrm>
            <a:off x="1330024" y="152400"/>
            <a:ext cx="7813974" cy="65531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457200" y="457200"/>
            <a:ext cx="8229600" cy="5943600"/>
          </a:xfrm>
          <a:prstGeom prst="rect">
            <a:avLst/>
          </a:prstGeom>
          <a:noFill/>
          <a:ln>
            <a:noFill/>
          </a:ln>
        </p:spPr>
        <p:txBody>
          <a:bodyPr lIns="91425" tIns="45700" rIns="91425" bIns="45700" anchor="t" anchorCtr="0">
            <a:noAutofit/>
          </a:bodyPr>
          <a:lstStyle/>
          <a:p>
            <a:pPr marL="457200" marR="0" lvl="0" indent="-457200" algn="l" rtl="0">
              <a:lnSpc>
                <a:spcPct val="80000"/>
              </a:lnSpc>
              <a:spcBef>
                <a:spcPts val="0"/>
              </a:spcBef>
              <a:spcAft>
                <a:spcPts val="0"/>
              </a:spcAft>
              <a:buClr>
                <a:schemeClr val="accent1"/>
              </a:buClr>
              <a:buSzPct val="25000"/>
              <a:buFont typeface="Noto Sans Symbols"/>
              <a:buNone/>
            </a:pPr>
            <a:r>
              <a:rPr lang="en-US" sz="3600" b="1" i="0" u="none">
                <a:solidFill>
                  <a:srgbClr val="660066"/>
                </a:solidFill>
                <a:latin typeface="Cabin"/>
                <a:ea typeface="Cabin"/>
                <a:cs typeface="Cabin"/>
                <a:sym typeface="Cabin"/>
              </a:rPr>
              <a:t>TYPES OF PHARMACEUTICAL MILLS</a:t>
            </a:r>
          </a:p>
          <a:p>
            <a:pPr marL="457200" marR="0" lvl="0" indent="-457200" algn="l" rtl="0">
              <a:lnSpc>
                <a:spcPct val="80000"/>
              </a:lnSpc>
              <a:spcBef>
                <a:spcPts val="600"/>
              </a:spcBef>
              <a:spcAft>
                <a:spcPts val="0"/>
              </a:spcAft>
              <a:buClr>
                <a:schemeClr val="accent1"/>
              </a:buClr>
              <a:buSzPct val="79999"/>
              <a:buFont typeface="Noto Sans Symbols"/>
              <a:buChar char="●"/>
            </a:pPr>
            <a:r>
              <a:rPr lang="en-US" sz="3600" b="0" i="0" u="none">
                <a:solidFill>
                  <a:schemeClr val="dk1"/>
                </a:solidFill>
                <a:latin typeface="Cabin"/>
                <a:ea typeface="Cabin"/>
                <a:cs typeface="Cabin"/>
                <a:sym typeface="Cabin"/>
              </a:rPr>
              <a:t>Coarse milling:   ˃20 Mesh</a:t>
            </a:r>
          </a:p>
          <a:p>
            <a:pPr marL="457200" marR="0" lvl="0" indent="-457200" algn="l" rtl="0">
              <a:lnSpc>
                <a:spcPct val="80000"/>
              </a:lnSpc>
              <a:spcBef>
                <a:spcPts val="600"/>
              </a:spcBef>
              <a:spcAft>
                <a:spcPts val="0"/>
              </a:spcAft>
              <a:buClr>
                <a:schemeClr val="accent1"/>
              </a:buClr>
              <a:buSzPct val="79999"/>
              <a:buFont typeface="Noto Sans Symbols"/>
              <a:buChar char="●"/>
            </a:pPr>
            <a:r>
              <a:rPr lang="en-US" sz="3600" b="0" i="0" u="none">
                <a:solidFill>
                  <a:schemeClr val="dk1"/>
                </a:solidFill>
                <a:latin typeface="Cabin"/>
                <a:ea typeface="Cabin"/>
                <a:cs typeface="Cabin"/>
                <a:sym typeface="Cabin"/>
              </a:rPr>
              <a:t>Intermediate milling:   20-200 mesh </a:t>
            </a:r>
          </a:p>
          <a:p>
            <a:pPr marL="457200" marR="0" lvl="0" indent="-457200" algn="l" rtl="0">
              <a:lnSpc>
                <a:spcPct val="80000"/>
              </a:lnSpc>
              <a:spcBef>
                <a:spcPts val="600"/>
              </a:spcBef>
              <a:spcAft>
                <a:spcPts val="0"/>
              </a:spcAft>
              <a:buClr>
                <a:schemeClr val="accent1"/>
              </a:buClr>
              <a:buSzPct val="79999"/>
              <a:buFont typeface="Noto Sans Symbols"/>
              <a:buChar char="●"/>
            </a:pPr>
            <a:r>
              <a:rPr lang="en-US" sz="3600" b="0" i="0" u="none">
                <a:solidFill>
                  <a:schemeClr val="dk1"/>
                </a:solidFill>
                <a:latin typeface="Cabin"/>
                <a:ea typeface="Cabin"/>
                <a:cs typeface="Cabin"/>
                <a:sym typeface="Cabin"/>
              </a:rPr>
              <a:t>Fine milling:   ˂200 mesh</a:t>
            </a:r>
          </a:p>
          <a:p>
            <a:pPr marL="457200" marR="0" lvl="0" indent="-457200" algn="l" rtl="0">
              <a:lnSpc>
                <a:spcPct val="80000"/>
              </a:lnSpc>
              <a:spcBef>
                <a:spcPts val="600"/>
              </a:spcBef>
              <a:spcAft>
                <a:spcPts val="0"/>
              </a:spcAft>
              <a:buClr>
                <a:schemeClr val="accent1"/>
              </a:buClr>
              <a:buSzPct val="79999"/>
              <a:buFont typeface="Noto Sans Symbols"/>
              <a:buChar char="●"/>
            </a:pPr>
            <a:r>
              <a:rPr lang="en-US" sz="3600" b="0" i="0" u="none">
                <a:solidFill>
                  <a:schemeClr val="dk1"/>
                </a:solidFill>
                <a:latin typeface="Cabin"/>
                <a:ea typeface="Cabin"/>
                <a:cs typeface="Cabin"/>
                <a:sym typeface="Cabin"/>
              </a:rPr>
              <a:t>A mill can operate in more than one mechanism. </a:t>
            </a:r>
          </a:p>
          <a:p>
            <a:pPr marL="457200" marR="0" lvl="0" indent="-457200" algn="l" rtl="0">
              <a:lnSpc>
                <a:spcPct val="80000"/>
              </a:lnSpc>
              <a:spcBef>
                <a:spcPts val="600"/>
              </a:spcBef>
              <a:spcAft>
                <a:spcPts val="0"/>
              </a:spcAft>
              <a:buClr>
                <a:schemeClr val="accent1"/>
              </a:buClr>
              <a:buSzPct val="79999"/>
              <a:buFont typeface="Noto Sans Symbols"/>
              <a:buChar char="●"/>
            </a:pPr>
            <a:r>
              <a:rPr lang="en-US" sz="3600" b="0" i="0" u="none">
                <a:solidFill>
                  <a:schemeClr val="dk1"/>
                </a:solidFill>
                <a:latin typeface="Cabin"/>
                <a:ea typeface="Cabin"/>
                <a:cs typeface="Cabin"/>
                <a:sym typeface="Cabin"/>
              </a:rPr>
              <a:t>It has three basic parts</a:t>
            </a:r>
          </a:p>
          <a:p>
            <a:pPr marL="457200" marR="0" lvl="0" indent="-457200" algn="l" rtl="0">
              <a:lnSpc>
                <a:spcPct val="80000"/>
              </a:lnSpc>
              <a:spcBef>
                <a:spcPts val="600"/>
              </a:spcBef>
              <a:spcAft>
                <a:spcPts val="0"/>
              </a:spcAft>
              <a:buClr>
                <a:schemeClr val="accent1"/>
              </a:buClr>
              <a:buSzPct val="25000"/>
              <a:buFont typeface="Noto Sans Symbols"/>
              <a:buNone/>
            </a:pPr>
            <a:r>
              <a:rPr lang="en-US" sz="3600" b="0" i="0" u="none">
                <a:solidFill>
                  <a:schemeClr val="dk1"/>
                </a:solidFill>
                <a:latin typeface="Cabin"/>
                <a:ea typeface="Cabin"/>
                <a:cs typeface="Cabin"/>
                <a:sym typeface="Cabin"/>
              </a:rPr>
              <a:t>            1. Feed channel</a:t>
            </a:r>
          </a:p>
          <a:p>
            <a:pPr marL="457200" marR="0" lvl="0" indent="-457200" algn="l" rtl="0">
              <a:lnSpc>
                <a:spcPct val="80000"/>
              </a:lnSpc>
              <a:spcBef>
                <a:spcPts val="600"/>
              </a:spcBef>
              <a:spcAft>
                <a:spcPts val="0"/>
              </a:spcAft>
              <a:buClr>
                <a:schemeClr val="accent1"/>
              </a:buClr>
              <a:buSzPct val="25000"/>
              <a:buFont typeface="Noto Sans Symbols"/>
              <a:buNone/>
            </a:pPr>
            <a:r>
              <a:rPr lang="en-US" sz="3600" b="0" i="0" u="none">
                <a:solidFill>
                  <a:schemeClr val="dk1"/>
                </a:solidFill>
                <a:latin typeface="Cabin"/>
                <a:ea typeface="Cabin"/>
                <a:cs typeface="Cabin"/>
                <a:sym typeface="Cabin"/>
              </a:rPr>
              <a:t>            2. Mean of grinding</a:t>
            </a:r>
          </a:p>
          <a:p>
            <a:pPr marL="457200" marR="0" lvl="0" indent="-457200" algn="l" rtl="0">
              <a:lnSpc>
                <a:spcPct val="80000"/>
              </a:lnSpc>
              <a:spcBef>
                <a:spcPts val="600"/>
              </a:spcBef>
              <a:spcAft>
                <a:spcPts val="0"/>
              </a:spcAft>
              <a:buClr>
                <a:schemeClr val="accent1"/>
              </a:buClr>
              <a:buSzPct val="25000"/>
              <a:buFont typeface="Noto Sans Symbols"/>
              <a:buNone/>
            </a:pPr>
            <a:r>
              <a:rPr lang="en-US" sz="3600" b="0" i="0" u="none">
                <a:solidFill>
                  <a:schemeClr val="dk1"/>
                </a:solidFill>
                <a:latin typeface="Cabin"/>
                <a:ea typeface="Cabin"/>
                <a:cs typeface="Cabin"/>
                <a:sym typeface="Cabin"/>
              </a:rPr>
              <a:t>            3. Discharge channel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1295400" y="457200"/>
            <a:ext cx="7499400" cy="4800600"/>
          </a:xfrm>
          <a:prstGeom prst="rect">
            <a:avLst/>
          </a:prstGeom>
          <a:noFill/>
          <a:ln>
            <a:noFill/>
          </a:ln>
        </p:spPr>
        <p:txBody>
          <a:bodyPr lIns="91425" tIns="45700" rIns="91425" bIns="45700" anchor="t" anchorCtr="0">
            <a:noAutofit/>
          </a:bodyPr>
          <a:lstStyle/>
          <a:p>
            <a:pPr marL="457200" marR="0" lvl="0" indent="-457200" algn="l" rtl="0">
              <a:lnSpc>
                <a:spcPct val="80000"/>
              </a:lnSpc>
              <a:spcBef>
                <a:spcPts val="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The rate of feed should be equal to the rate of discharge.</a:t>
            </a:r>
          </a:p>
          <a:p>
            <a:pPr marL="457200" marR="0" lvl="0" indent="-457200" algn="l" rtl="0">
              <a:lnSpc>
                <a:spcPct val="80000"/>
              </a:lnSpc>
              <a:spcBef>
                <a:spcPts val="60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Mostly gravitational force is sufficient for discharge from bottom of the mill. However for ultra fine particles, air or inert gas is introduced to carry the milled product with it. </a:t>
            </a:r>
          </a:p>
          <a:p>
            <a:pPr marL="457200" marR="0" lvl="0" indent="-457200" algn="l" rtl="0">
              <a:lnSpc>
                <a:spcPct val="80000"/>
              </a:lnSpc>
              <a:spcBef>
                <a:spcPts val="60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The mills where the material is reduced to the desired size by passing once through the mill are called </a:t>
            </a:r>
            <a:r>
              <a:rPr lang="en-US" sz="3200" b="1" i="1" u="none">
                <a:solidFill>
                  <a:schemeClr val="dk1"/>
                </a:solidFill>
                <a:latin typeface="Cabin"/>
                <a:ea typeface="Cabin"/>
                <a:cs typeface="Cabin"/>
                <a:sym typeface="Cabin"/>
              </a:rPr>
              <a:t>open circuit milling</a:t>
            </a:r>
            <a:r>
              <a:rPr lang="en-US" sz="3200" b="1" i="0" u="none">
                <a:solidFill>
                  <a:schemeClr val="dk1"/>
                </a:solidFill>
                <a:latin typeface="Cabin"/>
                <a:ea typeface="Cabin"/>
                <a:cs typeface="Cabin"/>
                <a:sym typeface="Cabin"/>
              </a:rPr>
              <a:t>.</a:t>
            </a:r>
          </a:p>
          <a:p>
            <a:pPr marL="457200" marR="0" lvl="0" indent="-457200" algn="l" rtl="0">
              <a:lnSpc>
                <a:spcPct val="80000"/>
              </a:lnSpc>
              <a:spcBef>
                <a:spcPts val="60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The mills where the larger particles are redirected to the grinding chamber until reduced to smaller sizes are called </a:t>
            </a:r>
            <a:r>
              <a:rPr lang="en-US" sz="3200" b="1" i="1" u="none">
                <a:solidFill>
                  <a:schemeClr val="dk1"/>
                </a:solidFill>
                <a:latin typeface="Cabin"/>
                <a:ea typeface="Cabin"/>
                <a:cs typeface="Cabin"/>
                <a:sym typeface="Cabin"/>
              </a:rPr>
              <a:t>closed circuit milling</a:t>
            </a:r>
            <a:r>
              <a:rPr lang="en-US" sz="3200" b="1" i="0" u="none">
                <a:solidFill>
                  <a:schemeClr val="dk1"/>
                </a:solidFill>
                <a:latin typeface="Cabin"/>
                <a:ea typeface="Cabin"/>
                <a:cs typeface="Cabin"/>
                <a:sym typeface="Cabin"/>
              </a:rPr>
              <a:t>. </a:t>
            </a:r>
          </a:p>
          <a:p>
            <a:pPr marL="365125" marR="0" lvl="0" indent="-288925" algn="l" rtl="0">
              <a:spcBef>
                <a:spcPts val="600"/>
              </a:spcBef>
              <a:spcAft>
                <a:spcPts val="0"/>
              </a:spcAft>
              <a:buClr>
                <a:schemeClr val="accent1"/>
              </a:buClr>
              <a:buSzPct val="80000"/>
              <a:buFont typeface="Noto Sans Symbols"/>
              <a:buNone/>
            </a:pPr>
            <a:endParaRPr sz="3200" b="1" i="0" u="none">
              <a:solidFill>
                <a:schemeClr val="dk1"/>
              </a:solidFill>
              <a:latin typeface="Cabin"/>
              <a:ea typeface="Cabin"/>
              <a:cs typeface="Cabin"/>
              <a:sym typeface="Cabi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457200" y="152400"/>
            <a:ext cx="8229600" cy="3733800"/>
          </a:xfrm>
          <a:prstGeom prst="rect">
            <a:avLst/>
          </a:prstGeom>
          <a:noFill/>
          <a:ln>
            <a:noFill/>
          </a:ln>
        </p:spPr>
        <p:txBody>
          <a:bodyPr lIns="91425" tIns="45700" rIns="91425" bIns="45700" anchor="t" anchorCtr="0">
            <a:noAutofit/>
          </a:bodyPr>
          <a:lstStyle/>
          <a:p>
            <a:pPr marL="365125" marR="0" lvl="0" indent="-288925" algn="just" rtl="0">
              <a:lnSpc>
                <a:spcPct val="100000"/>
              </a:lnSpc>
              <a:spcBef>
                <a:spcPts val="0"/>
              </a:spcBef>
              <a:spcAft>
                <a:spcPts val="0"/>
              </a:spcAft>
              <a:buClr>
                <a:schemeClr val="accent1"/>
              </a:buClr>
              <a:buSzPct val="25000"/>
              <a:buFont typeface="Noto Sans Symbols"/>
              <a:buNone/>
            </a:pPr>
            <a:r>
              <a:rPr lang="en-US" sz="2800" b="1" i="0" u="none">
                <a:solidFill>
                  <a:schemeClr val="dk1"/>
                </a:solidFill>
                <a:latin typeface="Cabin"/>
                <a:ea typeface="Cabin"/>
                <a:cs typeface="Cabin"/>
                <a:sym typeface="Cabin"/>
              </a:rPr>
              <a:t>Cutter mill</a:t>
            </a:r>
          </a:p>
          <a:p>
            <a:pPr marL="365125" marR="0" lvl="0" indent="-288925" algn="just" rtl="0">
              <a:lnSpc>
                <a:spcPct val="100000"/>
              </a:lnSpc>
              <a:spcBef>
                <a:spcPts val="600"/>
              </a:spcBef>
              <a:spcAft>
                <a:spcPts val="0"/>
              </a:spcAft>
              <a:buClr>
                <a:schemeClr val="accent1"/>
              </a:buClr>
              <a:buSzPct val="25000"/>
              <a:buFont typeface="Noto Sans Symbols"/>
              <a:buNone/>
            </a:pPr>
            <a:r>
              <a:rPr lang="en-US" sz="2000" b="0" i="0" u="none">
                <a:solidFill>
                  <a:srgbClr val="CC0099"/>
                </a:solidFill>
                <a:latin typeface="Cabin"/>
                <a:ea typeface="Cabin"/>
                <a:cs typeface="Cabin"/>
                <a:sym typeface="Cabin"/>
              </a:rPr>
              <a:t>Mechanism of size reduction</a:t>
            </a:r>
          </a:p>
          <a:p>
            <a:pPr marL="365125" marR="0" lvl="0" indent="-288925" algn="just" rtl="0">
              <a:lnSpc>
                <a:spcPct val="100000"/>
              </a:lnSpc>
              <a:spcBef>
                <a:spcPts val="600"/>
              </a:spcBef>
              <a:spcAft>
                <a:spcPts val="0"/>
              </a:spcAft>
              <a:buClr>
                <a:schemeClr val="accent1"/>
              </a:buClr>
              <a:buSzPct val="80000"/>
              <a:buFont typeface="Noto Sans Symbols"/>
              <a:buChar char="●"/>
            </a:pPr>
            <a:r>
              <a:rPr lang="en-US" sz="2000" b="0" i="0" u="none">
                <a:solidFill>
                  <a:schemeClr val="dk1"/>
                </a:solidFill>
                <a:latin typeface="Cabin"/>
                <a:ea typeface="Cabin"/>
                <a:cs typeface="Cabin"/>
                <a:sym typeface="Cabin"/>
              </a:rPr>
              <a:t>The mechanism of grinding is cutting. </a:t>
            </a:r>
          </a:p>
          <a:p>
            <a:pPr marL="365125" marR="0" lvl="0" indent="-288925" algn="just" rtl="0">
              <a:lnSpc>
                <a:spcPct val="100000"/>
              </a:lnSpc>
              <a:spcBef>
                <a:spcPts val="600"/>
              </a:spcBef>
              <a:spcAft>
                <a:spcPts val="0"/>
              </a:spcAft>
              <a:buClr>
                <a:schemeClr val="accent1"/>
              </a:buClr>
              <a:buSzPct val="25000"/>
              <a:buFont typeface="Noto Sans Symbols"/>
              <a:buNone/>
            </a:pPr>
            <a:r>
              <a:rPr lang="en-US" sz="2000" b="0" i="0" u="none">
                <a:solidFill>
                  <a:srgbClr val="CC0099"/>
                </a:solidFill>
                <a:latin typeface="Cabin"/>
                <a:ea typeface="Cabin"/>
                <a:cs typeface="Cabin"/>
                <a:sym typeface="Cabin"/>
              </a:rPr>
              <a:t>Design Features</a:t>
            </a:r>
          </a:p>
          <a:p>
            <a:pPr marL="365125" marR="0" lvl="0" indent="-288925" algn="just" rtl="0">
              <a:lnSpc>
                <a:spcPct val="100000"/>
              </a:lnSpc>
              <a:spcBef>
                <a:spcPts val="600"/>
              </a:spcBef>
              <a:spcAft>
                <a:spcPts val="0"/>
              </a:spcAft>
              <a:buClr>
                <a:schemeClr val="accent1"/>
              </a:buClr>
              <a:buSzPct val="80000"/>
              <a:buFont typeface="Noto Sans Symbols"/>
              <a:buChar char="●"/>
            </a:pPr>
            <a:r>
              <a:rPr lang="en-US" sz="2000" b="0" i="0" u="none">
                <a:solidFill>
                  <a:schemeClr val="dk1"/>
                </a:solidFill>
                <a:latin typeface="Cabin"/>
                <a:ea typeface="Cabin"/>
                <a:cs typeface="Cabin"/>
                <a:sym typeface="Cabin"/>
              </a:rPr>
              <a:t>In such mills rotating knives are provided which rotates against the stationary knives in the casing, the lower portion is provided with screen, which can be adjusted.</a:t>
            </a:r>
          </a:p>
          <a:p>
            <a:pPr marL="365125" marR="0" lvl="0" indent="-288925" algn="just" rtl="0">
              <a:lnSpc>
                <a:spcPct val="100000"/>
              </a:lnSpc>
              <a:spcBef>
                <a:spcPts val="600"/>
              </a:spcBef>
              <a:spcAft>
                <a:spcPts val="0"/>
              </a:spcAft>
              <a:buClr>
                <a:schemeClr val="accent1"/>
              </a:buClr>
              <a:buSzPct val="80000"/>
              <a:buFont typeface="Noto Sans Symbols"/>
              <a:buChar char="●"/>
            </a:pPr>
            <a:r>
              <a:rPr lang="en-US" sz="2000" b="0" i="0" u="none">
                <a:solidFill>
                  <a:schemeClr val="dk1"/>
                </a:solidFill>
                <a:latin typeface="Cabin"/>
                <a:ea typeface="Cabin"/>
                <a:cs typeface="Cabin"/>
                <a:sym typeface="Cabin"/>
              </a:rPr>
              <a:t>Such mills are used to reduced soft materials, the particle size obtain is coarser. Commonly roots, peels or woods are crushed prior to extraction.</a:t>
            </a:r>
          </a:p>
        </p:txBody>
      </p:sp>
      <p:pic>
        <p:nvPicPr>
          <p:cNvPr id="291" name="Shape 291"/>
          <p:cNvPicPr preferRelativeResize="0"/>
          <p:nvPr/>
        </p:nvPicPr>
        <p:blipFill rotWithShape="1">
          <a:blip r:embed="rId3">
            <a:alphaModFix/>
          </a:blip>
          <a:srcRect/>
          <a:stretch/>
        </p:blipFill>
        <p:spPr>
          <a:xfrm>
            <a:off x="2819400" y="3409950"/>
            <a:ext cx="4495800" cy="3372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0" y="0"/>
            <a:ext cx="9144000" cy="7239000"/>
          </a:xfrm>
          <a:prstGeom prst="rect">
            <a:avLst/>
          </a:prstGeom>
          <a:noFill/>
          <a:ln>
            <a:noFill/>
          </a:ln>
        </p:spPr>
        <p:txBody>
          <a:bodyPr lIns="91425" tIns="45700" rIns="91425" bIns="45700" anchor="t" anchorCtr="0">
            <a:noAutofit/>
          </a:bodyPr>
          <a:lstStyle/>
          <a:p>
            <a:pPr marL="609600" marR="0" lvl="0" indent="-609600" algn="l" rtl="0">
              <a:lnSpc>
                <a:spcPct val="80000"/>
              </a:lnSpc>
              <a:spcBef>
                <a:spcPts val="0"/>
              </a:spcBef>
              <a:spcAft>
                <a:spcPts val="0"/>
              </a:spcAft>
              <a:buClr>
                <a:schemeClr val="accent1"/>
              </a:buClr>
              <a:buSzPct val="25000"/>
              <a:buFont typeface="Noto Sans Symbols"/>
              <a:buNone/>
            </a:pPr>
            <a:r>
              <a:rPr lang="en-US" sz="2000" b="1" i="0" u="none">
                <a:solidFill>
                  <a:schemeClr val="dk1"/>
                </a:solidFill>
                <a:latin typeface="Cabin"/>
                <a:ea typeface="Cabin"/>
                <a:cs typeface="Cabin"/>
                <a:sym typeface="Cabin"/>
              </a:rPr>
              <a:t>Hammer Mill</a:t>
            </a:r>
          </a:p>
          <a:p>
            <a:pPr marL="609600" marR="0" lvl="0" indent="-609600" algn="l" rtl="0">
              <a:lnSpc>
                <a:spcPct val="80000"/>
              </a:lnSpc>
              <a:spcBef>
                <a:spcPts val="600"/>
              </a:spcBef>
              <a:spcAft>
                <a:spcPts val="0"/>
              </a:spcAft>
              <a:buClr>
                <a:schemeClr val="accent1"/>
              </a:buClr>
              <a:buSzPct val="25000"/>
              <a:buFont typeface="Noto Sans Symbols"/>
              <a:buNone/>
            </a:pPr>
            <a:r>
              <a:rPr lang="en-US" sz="2000" b="1" i="0" u="none">
                <a:solidFill>
                  <a:schemeClr val="dk1"/>
                </a:solidFill>
                <a:latin typeface="Cabin"/>
                <a:ea typeface="Cabin"/>
                <a:cs typeface="Cabin"/>
                <a:sym typeface="Cabin"/>
              </a:rPr>
              <a:t>         </a:t>
            </a:r>
            <a:r>
              <a:rPr lang="en-US" sz="2000" b="1" i="0" u="none">
                <a:solidFill>
                  <a:srgbClr val="CC0099"/>
                </a:solidFill>
                <a:latin typeface="Cabin"/>
                <a:ea typeface="Cabin"/>
                <a:cs typeface="Cabin"/>
                <a:sym typeface="Cabin"/>
              </a:rPr>
              <a:t>Design features</a:t>
            </a:r>
            <a:r>
              <a:rPr lang="en-US" sz="2000" b="0" i="0" u="none">
                <a:solidFill>
                  <a:srgbClr val="CC0099"/>
                </a:solidFill>
                <a:latin typeface="Cabin"/>
                <a:ea typeface="Cabin"/>
                <a:cs typeface="Cabin"/>
                <a:sym typeface="Cabin"/>
              </a:rPr>
              <a:t>:</a:t>
            </a:r>
          </a:p>
          <a:p>
            <a:pPr marL="609600" marR="0" lvl="0" indent="-609600" algn="l" rtl="0">
              <a:lnSpc>
                <a:spcPct val="80000"/>
              </a:lnSpc>
              <a:spcBef>
                <a:spcPts val="600"/>
              </a:spcBef>
              <a:spcAft>
                <a:spcPts val="0"/>
              </a:spcAft>
              <a:buClr>
                <a:schemeClr val="accent1"/>
              </a:buClr>
              <a:buSzPct val="25000"/>
              <a:buFont typeface="Noto Sans Symbols"/>
              <a:buNone/>
            </a:pPr>
            <a:r>
              <a:rPr lang="en-US" sz="2000" b="0" i="0" u="none">
                <a:solidFill>
                  <a:schemeClr val="dk1"/>
                </a:solidFill>
                <a:latin typeface="Cabin"/>
                <a:ea typeface="Cabin"/>
                <a:cs typeface="Cabin"/>
                <a:sym typeface="Cabin"/>
              </a:rPr>
              <a:t>                 1. feed inlet at top or center</a:t>
            </a:r>
          </a:p>
          <a:p>
            <a:pPr marL="609600" marR="0" lvl="0" indent="-609600" algn="l" rtl="0">
              <a:lnSpc>
                <a:spcPct val="80000"/>
              </a:lnSpc>
              <a:spcBef>
                <a:spcPts val="600"/>
              </a:spcBef>
              <a:spcAft>
                <a:spcPts val="0"/>
              </a:spcAft>
              <a:buClr>
                <a:schemeClr val="accent1"/>
              </a:buClr>
              <a:buSzPct val="25000"/>
              <a:buFont typeface="Noto Sans Symbols"/>
              <a:buNone/>
            </a:pPr>
            <a:r>
              <a:rPr lang="en-US" sz="2000" b="0" i="0" u="none">
                <a:solidFill>
                  <a:schemeClr val="dk1"/>
                </a:solidFill>
                <a:latin typeface="Cabin"/>
                <a:ea typeface="Cabin"/>
                <a:cs typeface="Cabin"/>
                <a:sym typeface="Cabin"/>
              </a:rPr>
              <a:t>                 2. Milling chamber, which contain </a:t>
            </a:r>
          </a:p>
          <a:p>
            <a:pPr marL="609600" marR="0" lvl="0" indent="-609600" algn="l" rtl="0">
              <a:lnSpc>
                <a:spcPct val="80000"/>
              </a:lnSpc>
              <a:spcBef>
                <a:spcPts val="600"/>
              </a:spcBef>
              <a:spcAft>
                <a:spcPts val="0"/>
              </a:spcAft>
              <a:buClr>
                <a:schemeClr val="accent1"/>
              </a:buClr>
              <a:buSzPct val="25000"/>
              <a:buFont typeface="Noto Sans Symbols"/>
              <a:buNone/>
            </a:pPr>
            <a:r>
              <a:rPr lang="en-US" sz="2000" b="0" i="0" u="none">
                <a:solidFill>
                  <a:schemeClr val="dk1"/>
                </a:solidFill>
                <a:latin typeface="Cabin"/>
                <a:ea typeface="Cabin"/>
                <a:cs typeface="Cabin"/>
                <a:sym typeface="Cabin"/>
              </a:rPr>
              <a:t>                 3. A rotor having swinging hammers</a:t>
            </a:r>
          </a:p>
          <a:p>
            <a:pPr marL="609600" marR="0" lvl="0" indent="-609600" algn="l" rtl="0">
              <a:lnSpc>
                <a:spcPct val="80000"/>
              </a:lnSpc>
              <a:spcBef>
                <a:spcPts val="600"/>
              </a:spcBef>
              <a:spcAft>
                <a:spcPts val="0"/>
              </a:spcAft>
              <a:buClr>
                <a:schemeClr val="accent1"/>
              </a:buClr>
              <a:buSzPct val="25000"/>
              <a:buFont typeface="Noto Sans Symbols"/>
              <a:buNone/>
            </a:pPr>
            <a:r>
              <a:rPr lang="en-US" sz="2000" b="0" i="0" u="none">
                <a:solidFill>
                  <a:schemeClr val="dk1"/>
                </a:solidFill>
                <a:latin typeface="Cabin"/>
                <a:ea typeface="Cabin"/>
                <a:cs typeface="Cabin"/>
                <a:sym typeface="Cabin"/>
              </a:rPr>
              <a:t>                 4. The plates at the inner surface of the casing</a:t>
            </a:r>
          </a:p>
          <a:p>
            <a:pPr marL="609600" marR="0" lvl="0" indent="-609600" algn="l" rtl="0">
              <a:lnSpc>
                <a:spcPct val="80000"/>
              </a:lnSpc>
              <a:spcBef>
                <a:spcPts val="600"/>
              </a:spcBef>
              <a:spcAft>
                <a:spcPts val="0"/>
              </a:spcAft>
              <a:buClr>
                <a:schemeClr val="accent1"/>
              </a:buClr>
              <a:buSzPct val="25000"/>
              <a:buFont typeface="Noto Sans Symbols"/>
              <a:buNone/>
            </a:pPr>
            <a:r>
              <a:rPr lang="en-US" sz="2000" b="0" i="0" u="none">
                <a:solidFill>
                  <a:schemeClr val="dk1"/>
                </a:solidFill>
                <a:latin typeface="Cabin"/>
                <a:ea typeface="Cabin"/>
                <a:cs typeface="Cabin"/>
                <a:sym typeface="Cabin"/>
              </a:rPr>
              <a:t>                 5. Perforated metal screen (forms the lower portion of the casing)</a:t>
            </a:r>
          </a:p>
          <a:p>
            <a:pPr marL="609600" marR="0" lvl="0" indent="-609600" algn="l" rtl="0">
              <a:lnSpc>
                <a:spcPct val="80000"/>
              </a:lnSpc>
              <a:spcBef>
                <a:spcPts val="600"/>
              </a:spcBef>
              <a:spcAft>
                <a:spcPts val="0"/>
              </a:spcAft>
              <a:buClr>
                <a:schemeClr val="accent1"/>
              </a:buClr>
              <a:buSzPct val="25000"/>
              <a:buFont typeface="Noto Sans Symbols"/>
              <a:buNone/>
            </a:pPr>
            <a:r>
              <a:rPr lang="en-US" sz="2000" b="0" i="0" u="none">
                <a:solidFill>
                  <a:schemeClr val="dk1"/>
                </a:solidFill>
                <a:latin typeface="Cabin"/>
                <a:ea typeface="Cabin"/>
                <a:cs typeface="Cabin"/>
                <a:sym typeface="Cabin"/>
              </a:rPr>
              <a:t>         </a:t>
            </a:r>
            <a:r>
              <a:rPr lang="en-US" sz="2000" b="1" i="0" u="none">
                <a:solidFill>
                  <a:srgbClr val="CC0099"/>
                </a:solidFill>
                <a:latin typeface="Cabin"/>
                <a:ea typeface="Cabin"/>
                <a:cs typeface="Cabin"/>
                <a:sym typeface="Cabin"/>
              </a:rPr>
              <a:t>Mechanism of size reduction</a:t>
            </a:r>
          </a:p>
          <a:p>
            <a:pPr marL="609600" marR="0" lvl="0" indent="-609600" algn="l" rtl="0">
              <a:lnSpc>
                <a:spcPct val="80000"/>
              </a:lnSpc>
              <a:spcBef>
                <a:spcPts val="600"/>
              </a:spcBef>
              <a:spcAft>
                <a:spcPts val="0"/>
              </a:spcAft>
              <a:buClr>
                <a:schemeClr val="accent1"/>
              </a:buClr>
              <a:buSzPct val="25000"/>
              <a:buFont typeface="Noto Sans Symbols"/>
              <a:buNone/>
            </a:pPr>
            <a:r>
              <a:rPr lang="en-US" sz="2000" b="0" i="0" u="none">
                <a:solidFill>
                  <a:schemeClr val="dk1"/>
                </a:solidFill>
                <a:latin typeface="Cabin"/>
                <a:ea typeface="Cabin"/>
                <a:cs typeface="Cabin"/>
                <a:sym typeface="Cabin"/>
              </a:rPr>
              <a:t>         Impact of the hammers against the plates in the internal wall of the mill.</a:t>
            </a:r>
          </a:p>
          <a:p>
            <a:pPr marL="609600" marR="0" lvl="0" indent="-609600" algn="l" rtl="0">
              <a:lnSpc>
                <a:spcPct val="80000"/>
              </a:lnSpc>
              <a:spcBef>
                <a:spcPts val="600"/>
              </a:spcBef>
              <a:spcAft>
                <a:spcPts val="0"/>
              </a:spcAft>
              <a:buClr>
                <a:schemeClr val="accent1"/>
              </a:buClr>
              <a:buSzPct val="25000"/>
              <a:buFont typeface="Noto Sans Symbols"/>
              <a:buNone/>
            </a:pPr>
            <a:r>
              <a:rPr lang="en-US" sz="2000" b="0" i="0" u="none">
                <a:solidFill>
                  <a:schemeClr val="dk1"/>
                </a:solidFill>
                <a:latin typeface="Cabin"/>
                <a:ea typeface="Cabin"/>
                <a:cs typeface="Cabin"/>
                <a:sym typeface="Cabin"/>
              </a:rPr>
              <a:t>         </a:t>
            </a:r>
            <a:r>
              <a:rPr lang="en-US" sz="2000" b="1" i="0" u="none">
                <a:solidFill>
                  <a:srgbClr val="CC0099"/>
                </a:solidFill>
                <a:latin typeface="Cabin"/>
                <a:ea typeface="Cabin"/>
                <a:cs typeface="Cabin"/>
                <a:sym typeface="Cabin"/>
              </a:rPr>
              <a:t>Operation</a:t>
            </a:r>
          </a:p>
          <a:p>
            <a:pPr marL="609600" marR="0" lvl="0" indent="-609600" algn="l" rtl="0">
              <a:lnSpc>
                <a:spcPct val="80000"/>
              </a:lnSpc>
              <a:spcBef>
                <a:spcPts val="600"/>
              </a:spcBef>
              <a:spcAft>
                <a:spcPts val="0"/>
              </a:spcAft>
              <a:buClr>
                <a:schemeClr val="accent1"/>
              </a:buClr>
              <a:buSzPct val="80000"/>
              <a:buFont typeface="Noto Sans Symbols"/>
              <a:buChar char="●"/>
            </a:pPr>
            <a:r>
              <a:rPr lang="en-US" sz="2000" b="0" i="0" u="none">
                <a:solidFill>
                  <a:schemeClr val="dk1"/>
                </a:solidFill>
                <a:latin typeface="Cabin"/>
                <a:ea typeface="Cabin"/>
                <a:cs typeface="Cabin"/>
                <a:sym typeface="Cabin"/>
              </a:rPr>
              <a:t>Material is fed into the mill's chamber from top or center.</a:t>
            </a:r>
          </a:p>
          <a:p>
            <a:pPr marL="609600" marR="0" lvl="0" indent="-609600" algn="l" rtl="0">
              <a:lnSpc>
                <a:spcPct val="80000"/>
              </a:lnSpc>
              <a:spcBef>
                <a:spcPts val="600"/>
              </a:spcBef>
              <a:spcAft>
                <a:spcPts val="0"/>
              </a:spcAft>
              <a:buClr>
                <a:schemeClr val="accent1"/>
              </a:buClr>
              <a:buSzPct val="80000"/>
              <a:buFont typeface="Noto Sans Symbols"/>
              <a:buChar char="●"/>
            </a:pPr>
            <a:r>
              <a:rPr lang="en-US" sz="2000" b="0" i="0" u="none">
                <a:solidFill>
                  <a:schemeClr val="dk1"/>
                </a:solidFill>
                <a:latin typeface="Cabin"/>
                <a:ea typeface="Cabin"/>
                <a:cs typeface="Cabin"/>
                <a:sym typeface="Cabin"/>
              </a:rPr>
              <a:t>The material is struck by swinging hammers which are attached to a shaft which rotates at high speed inside the chamber. The material is crushed or shattered by the repeated hammer impacts, and collisions with the walls of the grinding chamber.</a:t>
            </a:r>
          </a:p>
          <a:p>
            <a:pPr marL="609600" marR="0" lvl="0" indent="-609600" algn="l" rtl="0">
              <a:lnSpc>
                <a:spcPct val="80000"/>
              </a:lnSpc>
              <a:spcBef>
                <a:spcPts val="600"/>
              </a:spcBef>
              <a:spcAft>
                <a:spcPts val="0"/>
              </a:spcAft>
              <a:buClr>
                <a:schemeClr val="accent1"/>
              </a:buClr>
              <a:buSzPct val="80000"/>
              <a:buFont typeface="Noto Sans Symbols"/>
              <a:buChar char="●"/>
            </a:pPr>
            <a:r>
              <a:rPr lang="en-US" sz="2000" b="0" i="0" u="none">
                <a:solidFill>
                  <a:schemeClr val="dk1"/>
                </a:solidFill>
                <a:latin typeface="Cabin"/>
                <a:ea typeface="Cabin"/>
                <a:cs typeface="Cabin"/>
                <a:sym typeface="Cabin"/>
              </a:rPr>
              <a:t>Perforated metal screens,  covering the discharge opening of the mill retains coarse materials for further grinding while allowing the small sized materials to pass as finished product.</a:t>
            </a:r>
          </a:p>
          <a:p>
            <a:pPr marL="609600" marR="0" lvl="0" indent="-609600" algn="l" rtl="0">
              <a:lnSpc>
                <a:spcPct val="80000"/>
              </a:lnSpc>
              <a:spcBef>
                <a:spcPts val="600"/>
              </a:spcBef>
              <a:spcAft>
                <a:spcPts val="0"/>
              </a:spcAft>
              <a:buClr>
                <a:schemeClr val="accent1"/>
              </a:buClr>
              <a:buSzPct val="80000"/>
              <a:buFont typeface="Noto Sans Symbols"/>
              <a:buChar char="●"/>
            </a:pPr>
            <a:r>
              <a:rPr lang="en-US" sz="2000" b="0" i="0" u="none">
                <a:solidFill>
                  <a:schemeClr val="dk1"/>
                </a:solidFill>
                <a:latin typeface="Cabin"/>
                <a:ea typeface="Cabin"/>
                <a:cs typeface="Cabin"/>
                <a:sym typeface="Cabin"/>
              </a:rPr>
              <a:t>Hammer speed 7600m/min at which every material behave as brittle. </a:t>
            </a:r>
          </a:p>
          <a:p>
            <a:pPr marL="609600" marR="0" lvl="0" indent="-609600" algn="l" rtl="0">
              <a:lnSpc>
                <a:spcPct val="80000"/>
              </a:lnSpc>
              <a:spcBef>
                <a:spcPts val="600"/>
              </a:spcBef>
              <a:spcAft>
                <a:spcPts val="0"/>
              </a:spcAft>
              <a:buClr>
                <a:schemeClr val="accent1"/>
              </a:buClr>
              <a:buSzPct val="80000"/>
              <a:buFont typeface="Noto Sans Symbols"/>
              <a:buChar char="●"/>
            </a:pPr>
            <a:r>
              <a:rPr lang="en-US" sz="2000" b="0" i="0" u="none">
                <a:solidFill>
                  <a:schemeClr val="dk1"/>
                </a:solidFill>
                <a:latin typeface="Cabin"/>
                <a:ea typeface="Cabin"/>
                <a:cs typeface="Cabin"/>
                <a:sym typeface="Cabin"/>
              </a:rPr>
              <a:t>Hammers may be either blunt or cutting edges. </a:t>
            </a:r>
          </a:p>
          <a:p>
            <a:pPr marL="609600" marR="0" lvl="0" indent="-609600" algn="l" rtl="0">
              <a:lnSpc>
                <a:spcPct val="80000"/>
              </a:lnSpc>
              <a:spcBef>
                <a:spcPts val="600"/>
              </a:spcBef>
              <a:spcAft>
                <a:spcPts val="0"/>
              </a:spcAft>
              <a:buClr>
                <a:schemeClr val="accent1"/>
              </a:buClr>
              <a:buSzPct val="80000"/>
              <a:buFont typeface="Noto Sans Symbols"/>
              <a:buChar char="●"/>
            </a:pPr>
            <a:r>
              <a:rPr lang="en-US" sz="2000" b="0" i="0" u="none">
                <a:solidFill>
                  <a:schemeClr val="dk1"/>
                </a:solidFill>
                <a:latin typeface="Cabin"/>
                <a:ea typeface="Cabin"/>
                <a:cs typeface="Cabin"/>
                <a:sym typeface="Cabin"/>
              </a:rPr>
              <a:t>Brittle material is best reduced by blunt hammers, while fibrous material by cutting edges. </a:t>
            </a:r>
          </a:p>
          <a:p>
            <a:pPr marL="609600" marR="0" lvl="0" indent="-609600" algn="l" rtl="0">
              <a:lnSpc>
                <a:spcPct val="80000"/>
              </a:lnSpc>
              <a:spcBef>
                <a:spcPts val="600"/>
              </a:spcBef>
              <a:spcAft>
                <a:spcPts val="0"/>
              </a:spcAft>
              <a:buClr>
                <a:schemeClr val="accent1"/>
              </a:buClr>
              <a:buSzPct val="80000"/>
              <a:buFont typeface="Noto Sans Symbols"/>
              <a:buChar char="●"/>
            </a:pPr>
            <a:r>
              <a:rPr lang="en-US" sz="2000" b="0" i="0" u="none">
                <a:solidFill>
                  <a:schemeClr val="dk1"/>
                </a:solidFill>
                <a:latin typeface="Cabin"/>
                <a:ea typeface="Cabin"/>
                <a:cs typeface="Cabin"/>
                <a:sym typeface="Cabin"/>
              </a:rPr>
              <a:t>Size of particles are controlled by hammer speed and the size and type of screen.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457200" y="838200"/>
            <a:ext cx="8229600" cy="5821500"/>
          </a:xfrm>
          <a:prstGeom prst="rect">
            <a:avLst/>
          </a:prstGeom>
          <a:noFill/>
          <a:ln>
            <a:noFill/>
          </a:ln>
        </p:spPr>
        <p:txBody>
          <a:bodyPr lIns="91425" tIns="45700" rIns="91425" bIns="45700" anchor="t" anchorCtr="0">
            <a:noAutofit/>
          </a:bodyPr>
          <a:lstStyle/>
          <a:p>
            <a:pPr marL="365125" marR="0" lvl="0" indent="-288925" algn="l" rtl="0">
              <a:lnSpc>
                <a:spcPct val="90000"/>
              </a:lnSpc>
              <a:spcBef>
                <a:spcPts val="0"/>
              </a:spcBef>
              <a:spcAft>
                <a:spcPts val="0"/>
              </a:spcAft>
              <a:buClr>
                <a:schemeClr val="accent1"/>
              </a:buClr>
              <a:buSzPct val="25000"/>
              <a:buFont typeface="Noto Sans Symbols"/>
              <a:buNone/>
            </a:pPr>
            <a:r>
              <a:rPr lang="en-US" sz="2400" b="1" i="0" u="none">
                <a:solidFill>
                  <a:srgbClr val="CC0099"/>
                </a:solidFill>
                <a:latin typeface="Cabin"/>
                <a:ea typeface="Cabin"/>
                <a:cs typeface="Cabin"/>
                <a:sym typeface="Cabin"/>
              </a:rPr>
              <a:t>Advantages</a:t>
            </a:r>
          </a:p>
          <a:p>
            <a:pPr marL="365125" marR="0" lvl="0" indent="-288925" algn="l" rtl="0">
              <a:lnSpc>
                <a:spcPct val="9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It is rapid in action, and is capable of grinding many different types of materials.</a:t>
            </a:r>
          </a:p>
          <a:p>
            <a:pPr marL="365125" marR="0" lvl="0" indent="-288925" algn="l" rtl="0">
              <a:lnSpc>
                <a:spcPct val="9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No surface moves against each other, so that there is little contamination of the product with metal abraded from the mill.</a:t>
            </a:r>
          </a:p>
          <a:p>
            <a:pPr marL="365125" marR="0" lvl="0" indent="-288925" algn="l" rtl="0">
              <a:lnSpc>
                <a:spcPct val="90000"/>
              </a:lnSpc>
              <a:spcBef>
                <a:spcPts val="600"/>
              </a:spcBef>
              <a:spcAft>
                <a:spcPts val="0"/>
              </a:spcAft>
              <a:buClr>
                <a:schemeClr val="accent1"/>
              </a:buClr>
              <a:buSzPct val="25000"/>
              <a:buFont typeface="Noto Sans Symbols"/>
              <a:buNone/>
            </a:pPr>
            <a:endParaRPr sz="2400" b="0" i="0" u="none">
              <a:solidFill>
                <a:schemeClr val="dk1"/>
              </a:solidFill>
              <a:latin typeface="Cabin"/>
              <a:ea typeface="Cabin"/>
              <a:cs typeface="Cabin"/>
              <a:sym typeface="Cabin"/>
            </a:endParaRPr>
          </a:p>
          <a:p>
            <a:pPr marL="365125" marR="0" lvl="0" indent="-288925" algn="l" rtl="0">
              <a:lnSpc>
                <a:spcPct val="90000"/>
              </a:lnSpc>
              <a:spcBef>
                <a:spcPts val="600"/>
              </a:spcBef>
              <a:spcAft>
                <a:spcPts val="0"/>
              </a:spcAft>
              <a:buClr>
                <a:schemeClr val="accent1"/>
              </a:buClr>
              <a:buSzPct val="25000"/>
              <a:buFont typeface="Noto Sans Symbols"/>
              <a:buNone/>
            </a:pPr>
            <a:r>
              <a:rPr lang="en-US" sz="2400" b="1" i="0" u="none">
                <a:solidFill>
                  <a:srgbClr val="CC0099"/>
                </a:solidFill>
                <a:latin typeface="Cabin"/>
                <a:ea typeface="Cabin"/>
                <a:cs typeface="Cabin"/>
                <a:sym typeface="Cabin"/>
              </a:rPr>
              <a:t>Disadvantages</a:t>
            </a:r>
          </a:p>
          <a:p>
            <a:pPr marL="365125" marR="0" lvl="0" indent="-288925" algn="l" rtl="0">
              <a:lnSpc>
                <a:spcPct val="9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The high speed of operation causes generation of heat that may affect thermolabile materials or drugs containing gum, fats or resins. </a:t>
            </a:r>
          </a:p>
          <a:p>
            <a:pPr marL="365125" marR="0" lvl="0" indent="-288925" algn="l" rtl="0">
              <a:lnSpc>
                <a:spcPct val="9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The rate of feed must be controlled, to avoid chocking of the mill.</a:t>
            </a:r>
          </a:p>
          <a:p>
            <a:pPr marL="365125" marR="0" lvl="0" indent="-288925" algn="l" rtl="0">
              <a:lnSpc>
                <a:spcPct val="90000"/>
              </a:lnSpc>
              <a:spcBef>
                <a:spcPts val="600"/>
              </a:spcBef>
              <a:spcAft>
                <a:spcPts val="0"/>
              </a:spcAft>
              <a:buClr>
                <a:schemeClr val="accent1"/>
              </a:buClr>
              <a:buSzPct val="25000"/>
              <a:buFont typeface="Noto Sans Symbols"/>
              <a:buNone/>
            </a:pPr>
            <a:r>
              <a:rPr lang="en-US" sz="2400" b="1" i="0" u="none">
                <a:solidFill>
                  <a:srgbClr val="CC0099"/>
                </a:solidFill>
                <a:latin typeface="Cabin"/>
                <a:ea typeface="Cabin"/>
                <a:cs typeface="Cabin"/>
                <a:sym typeface="Cabin"/>
              </a:rPr>
              <a:t>Application</a:t>
            </a:r>
          </a:p>
          <a:p>
            <a:pPr marL="365125" marR="0" lvl="0" indent="-288925" algn="l" rtl="0">
              <a:lnSpc>
                <a:spcPct val="9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Milling of barks, leaves, roots, crystals, filter cakes.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1435100" y="274636"/>
            <a:ext cx="7499400" cy="1143000"/>
          </a:xfrm>
          <a:prstGeom prst="rect">
            <a:avLst/>
          </a:prstGeom>
          <a:noFill/>
          <a:ln>
            <a:noFill/>
          </a:ln>
        </p:spPr>
        <p:txBody>
          <a:bodyPr lIns="91425" tIns="45700" rIns="91425" bIns="45700" anchor="ctr" anchorCtr="0">
            <a:normAutofit fontScale="90000"/>
          </a:bodyPr>
          <a:lstStyle/>
          <a:p>
            <a:pPr marL="0" lvl="0" indent="0" algn="l" rtl="0">
              <a:lnSpc>
                <a:spcPct val="100000"/>
              </a:lnSpc>
              <a:spcBef>
                <a:spcPts val="0"/>
              </a:spcBef>
              <a:spcAft>
                <a:spcPts val="0"/>
              </a:spcAft>
              <a:buClr>
                <a:srgbClr val="572314"/>
              </a:buClr>
              <a:buSzPct val="25000"/>
              <a:buFont typeface="Cabin"/>
              <a:buNone/>
            </a:pPr>
            <a:r>
              <a:rPr lang="en-US" sz="3900" b="0" i="0" u="none">
                <a:solidFill>
                  <a:srgbClr val="572314"/>
                </a:solidFill>
                <a:effectLst>
                  <a:outerShdw blurRad="38100" dist="38100" dir="2700000" algn="tl">
                    <a:srgbClr val="C0C0C0"/>
                  </a:outerShdw>
                </a:effectLst>
                <a:latin typeface="Cabin"/>
                <a:ea typeface="Cabin"/>
                <a:cs typeface="Cabin"/>
                <a:sym typeface="Cabin"/>
              </a:rPr>
              <a:t>Design:</a:t>
            </a:r>
            <a:br>
              <a:rPr lang="en-US" sz="3900" b="0" i="0" u="none">
                <a:solidFill>
                  <a:srgbClr val="572314"/>
                </a:solidFill>
                <a:effectLst>
                  <a:outerShdw blurRad="38100" dist="38100" dir="2700000" algn="tl">
                    <a:srgbClr val="C0C0C0"/>
                  </a:outerShdw>
                </a:effectLst>
                <a:latin typeface="Cabin"/>
                <a:ea typeface="Cabin"/>
                <a:cs typeface="Cabin"/>
                <a:sym typeface="Cabin"/>
              </a:rPr>
            </a:br>
            <a:endParaRPr lang="en-US" sz="3900" b="0" i="0" u="none">
              <a:solidFill>
                <a:srgbClr val="572314"/>
              </a:solidFill>
              <a:effectLst>
                <a:outerShdw blurRad="38100" dist="38100" dir="2700000" algn="tl">
                  <a:srgbClr val="C0C0C0"/>
                </a:outerShdw>
              </a:effectLst>
              <a:latin typeface="Cabin"/>
              <a:ea typeface="Cabin"/>
              <a:cs typeface="Cabin"/>
              <a:sym typeface="Cabin"/>
            </a:endParaRPr>
          </a:p>
        </p:txBody>
      </p:sp>
      <p:sp>
        <p:nvSpPr>
          <p:cNvPr id="328" name="Shape 328"/>
          <p:cNvSpPr txBox="1">
            <a:spLocks noGrp="1"/>
          </p:cNvSpPr>
          <p:nvPr>
            <p:ph type="body" idx="1"/>
          </p:nvPr>
        </p:nvSpPr>
        <p:spPr>
          <a:xfrm>
            <a:off x="762000" y="1447800"/>
            <a:ext cx="8172300" cy="4800600"/>
          </a:xfrm>
          <a:prstGeom prst="rect">
            <a:avLst/>
          </a:prstGeom>
          <a:noFill/>
          <a:ln>
            <a:noFill/>
          </a:ln>
        </p:spPr>
        <p:txBody>
          <a:bodyPr lIns="91425" tIns="45700" rIns="91425" bIns="45700" anchor="t" anchorCtr="0">
            <a:noAutofit/>
          </a:bodyPr>
          <a:lstStyle/>
          <a:p>
            <a:pPr marL="365125" marR="0" lvl="0" indent="-288925" algn="l" rtl="0">
              <a:lnSpc>
                <a:spcPct val="100000"/>
              </a:lnSpc>
              <a:spcBef>
                <a:spcPts val="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Diameter		=	1m</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Balls		= 	30-50% of mill volume</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Balls Diameter=	75 mm, 150 mm, 20 mm</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Material of construction	=	porcelain,           						rubber, metal</a:t>
            </a:r>
          </a:p>
          <a:p>
            <a:pPr marL="365125" marR="0" lvl="0" indent="-288925" algn="l" rtl="0">
              <a:spcBef>
                <a:spcPts val="600"/>
              </a:spcBef>
              <a:spcAft>
                <a:spcPts val="0"/>
              </a:spcAft>
              <a:buClr>
                <a:schemeClr val="accent1"/>
              </a:buClr>
              <a:buSzPct val="80000"/>
              <a:buFont typeface="Noto Sans Symbols"/>
              <a:buNone/>
            </a:pPr>
            <a:endParaRPr sz="3200" b="0" i="0" u="none">
              <a:solidFill>
                <a:schemeClr val="dk1"/>
              </a:solidFill>
              <a:latin typeface="Cabin"/>
              <a:ea typeface="Cabin"/>
              <a:cs typeface="Cabin"/>
              <a:sym typeface="Cabi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1219200" y="381000"/>
            <a:ext cx="7499400" cy="4800600"/>
          </a:xfrm>
          <a:prstGeom prst="rect">
            <a:avLst/>
          </a:prstGeom>
          <a:noFill/>
          <a:ln>
            <a:noFill/>
          </a:ln>
        </p:spPr>
        <p:txBody>
          <a:bodyPr lIns="91425" tIns="45700" rIns="91425" bIns="45700" anchor="t" anchorCtr="0">
            <a:noAutofit/>
          </a:bodyPr>
          <a:lstStyle/>
          <a:p>
            <a:pPr marL="365125" marR="0" lvl="0" indent="-288925" algn="l" rtl="0">
              <a:lnSpc>
                <a:spcPct val="100000"/>
              </a:lnSpc>
              <a:spcBef>
                <a:spcPts val="0"/>
              </a:spcBef>
              <a:spcAft>
                <a:spcPts val="0"/>
              </a:spcAft>
              <a:buClr>
                <a:schemeClr val="accent1"/>
              </a:buClr>
              <a:buSzPct val="80000"/>
              <a:buFont typeface="Noto Sans Symbols"/>
              <a:buChar char="●"/>
            </a:pPr>
            <a:r>
              <a:rPr lang="en-US" sz="2800" b="1" i="0" u="none">
                <a:solidFill>
                  <a:schemeClr val="dk1"/>
                </a:solidFill>
                <a:latin typeface="Cabin"/>
                <a:ea typeface="Cabin"/>
                <a:cs typeface="Cabin"/>
                <a:sym typeface="Cabin"/>
              </a:rPr>
              <a:t>Ball Mill</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800" b="0" i="0" u="none">
                <a:solidFill>
                  <a:schemeClr val="dk1"/>
                </a:solidFill>
                <a:latin typeface="Cabin"/>
                <a:ea typeface="Cabin"/>
                <a:cs typeface="Cabin"/>
                <a:sym typeface="Cabin"/>
              </a:rPr>
              <a:t>A ball mill, a type of grinder, a cylindrical device used to grind (or mix) materials like ores chemicals, ceramic raw materials and paints. Ball mills rotate around a horizontal axis, partially filled with the material to be ground plus the grinding medium. Different materials are used for media, including ceramic balls, flint pebbles and stainless steel balls. An internal cascading effect reduces the material to a fine powder. Industrial ball mills can operate continuously, fed at one end and discharged at the other. </a:t>
            </a:r>
          </a:p>
          <a:p>
            <a:pPr marL="365125" marR="0" lvl="0" indent="-288925" algn="l" rtl="0">
              <a:spcBef>
                <a:spcPts val="600"/>
              </a:spcBef>
              <a:spcAft>
                <a:spcPts val="0"/>
              </a:spcAft>
              <a:buClr>
                <a:schemeClr val="accent1"/>
              </a:buClr>
              <a:buSzPct val="80000"/>
              <a:buFont typeface="Noto Sans Symbols"/>
              <a:buNone/>
            </a:pPr>
            <a:endParaRPr sz="2800" b="0" i="0" u="none">
              <a:solidFill>
                <a:schemeClr val="dk1"/>
              </a:solidFill>
              <a:latin typeface="Cabin"/>
              <a:ea typeface="Cabin"/>
              <a:cs typeface="Cabin"/>
              <a:sym typeface="Cabi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1143000" y="914400"/>
            <a:ext cx="7499400" cy="4800600"/>
          </a:xfrm>
          <a:prstGeom prst="rect">
            <a:avLst/>
          </a:prstGeom>
          <a:noFill/>
          <a:ln>
            <a:noFill/>
          </a:ln>
        </p:spPr>
        <p:txBody>
          <a:bodyPr lIns="91425" tIns="45700" rIns="91425" bIns="45700" anchor="t" anchorCtr="0">
            <a:noAutofit/>
          </a:bodyPr>
          <a:lstStyle/>
          <a:p>
            <a:pPr marL="365125" marR="0" lvl="0" indent="-288925" algn="l" rtl="0">
              <a:lnSpc>
                <a:spcPct val="100000"/>
              </a:lnSpc>
              <a:spcBef>
                <a:spcPts val="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Large to medium ball mills are mechanically rotated on their axis, but small ones normally consist of a cylindrical capped container that sits on two drive shafts (pulleys and belts are used to transmit rotary motion). A rock tumbler functions on the same principle. Ball mills are also used in pyrotechnics and the making of black powder but can't be used in the making of some pyrotechnic mixtures such as flash powder because of their sensitivity to impact. High quality ball mills are potentially expensive and can grind mixture particles ball mills are effective grinding systems in the general range of 500 microns down to 5 microns.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533400" y="533400"/>
            <a:ext cx="8229600" cy="5943600"/>
          </a:xfrm>
          <a:prstGeom prst="rect">
            <a:avLst/>
          </a:prstGeom>
          <a:noFill/>
          <a:ln>
            <a:noFill/>
          </a:ln>
        </p:spPr>
        <p:txBody>
          <a:bodyPr lIns="91425" tIns="45700" rIns="91425" bIns="45700" anchor="t" anchorCtr="0">
            <a:noAutofit/>
          </a:bodyPr>
          <a:lstStyle/>
          <a:p>
            <a:pPr marL="365125" marR="0" lvl="0" indent="-288925" algn="just" rtl="0">
              <a:lnSpc>
                <a:spcPct val="80000"/>
              </a:lnSpc>
              <a:spcBef>
                <a:spcPts val="0"/>
              </a:spcBef>
              <a:spcAft>
                <a:spcPts val="0"/>
              </a:spcAft>
              <a:buClr>
                <a:schemeClr val="accent1"/>
              </a:buClr>
              <a:buSzPct val="25000"/>
              <a:buFont typeface="Noto Sans Symbols"/>
              <a:buNone/>
            </a:pPr>
            <a:r>
              <a:rPr lang="en-US" sz="2800" b="1" i="0" u="none">
                <a:solidFill>
                  <a:srgbClr val="0000CC"/>
                </a:solidFill>
                <a:latin typeface="Cabin"/>
                <a:ea typeface="Cabin"/>
                <a:cs typeface="Cabin"/>
                <a:sym typeface="Cabin"/>
              </a:rPr>
              <a:t>Pharmaceutical importance of particle size</a:t>
            </a:r>
          </a:p>
          <a:p>
            <a:pPr marL="365125" marR="0" lvl="0" indent="-288925" algn="just" rtl="0">
              <a:lnSpc>
                <a:spcPct val="80000"/>
              </a:lnSpc>
              <a:spcBef>
                <a:spcPts val="600"/>
              </a:spcBef>
              <a:spcAft>
                <a:spcPts val="0"/>
              </a:spcAft>
              <a:buClr>
                <a:schemeClr val="accent1"/>
              </a:buClr>
              <a:buSzPct val="25000"/>
              <a:buFont typeface="Noto Sans Symbols"/>
              <a:buNone/>
            </a:pPr>
            <a:endParaRPr sz="2800" b="0" i="0" u="none">
              <a:solidFill>
                <a:schemeClr val="dk1"/>
              </a:solidFill>
              <a:latin typeface="Cabin"/>
              <a:ea typeface="Cabin"/>
              <a:cs typeface="Cabin"/>
              <a:sym typeface="Cabin"/>
            </a:endParaRPr>
          </a:p>
          <a:p>
            <a:pPr marL="365125" marR="0" lvl="0" indent="-288925" algn="just" rtl="0">
              <a:lnSpc>
                <a:spcPct val="8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In suspension too small particles form clay like sediment, while too large particles can settle down very fast.</a:t>
            </a:r>
          </a:p>
          <a:p>
            <a:pPr marL="365125" marR="0" lvl="0" indent="-288925" algn="just" rtl="0">
              <a:lnSpc>
                <a:spcPct val="8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In solid dosage forms, the granule size is not only important for the flow property, but also for the compression, disintegration etc.</a:t>
            </a:r>
          </a:p>
          <a:p>
            <a:pPr marL="365125" marR="0" lvl="0" indent="-288925" algn="just" rtl="0">
              <a:lnSpc>
                <a:spcPct val="8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In semisolid dosage forms the particle size is important for the appearance and texture of the product, and in addition for the feasibility to the surface. e.g. eye ointment.</a:t>
            </a:r>
          </a:p>
          <a:p>
            <a:pPr marL="365125" marR="0" lvl="0" indent="-288925" algn="just" rtl="0">
              <a:lnSpc>
                <a:spcPct val="8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The extraction process is increased if the size is reduced. </a:t>
            </a:r>
          </a:p>
          <a:p>
            <a:pPr marL="365125" marR="0" lvl="0" indent="-288925" algn="just" rtl="0">
              <a:lnSpc>
                <a:spcPct val="8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Lubricant has a fine powder in order to cover more surface are.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435100" y="274636"/>
            <a:ext cx="7499400" cy="1143000"/>
          </a:xfrm>
          <a:prstGeom prst="rect">
            <a:avLst/>
          </a:prstGeom>
          <a:noFill/>
          <a:ln>
            <a:noFill/>
          </a:ln>
        </p:spPr>
        <p:txBody>
          <a:bodyPr lIns="91425" tIns="45700" rIns="91425" bIns="45700" anchor="ctr" anchorCtr="0">
            <a:normAutofit fontScale="90000"/>
          </a:bodyPr>
          <a:lstStyle/>
          <a:p>
            <a:pPr marL="0" lvl="0" indent="0" algn="l" rtl="0">
              <a:lnSpc>
                <a:spcPct val="100000"/>
              </a:lnSpc>
              <a:spcBef>
                <a:spcPts val="0"/>
              </a:spcBef>
              <a:spcAft>
                <a:spcPts val="0"/>
              </a:spcAft>
              <a:buClr>
                <a:srgbClr val="572314"/>
              </a:buClr>
              <a:buSzPct val="25000"/>
              <a:buFont typeface="Cabin"/>
              <a:buNone/>
            </a:pPr>
            <a:r>
              <a:rPr lang="en-US" sz="3900" b="0" i="0" u="none">
                <a:solidFill>
                  <a:srgbClr val="572314"/>
                </a:solidFill>
                <a:effectLst>
                  <a:outerShdw blurRad="38100" dist="38100" dir="2700000" algn="tl">
                    <a:srgbClr val="C0C0C0"/>
                  </a:outerShdw>
                </a:effectLst>
                <a:latin typeface="Cabin"/>
                <a:ea typeface="Cabin"/>
                <a:cs typeface="Cabin"/>
                <a:sym typeface="Cabin"/>
              </a:rPr>
              <a:t>Advantages:</a:t>
            </a:r>
            <a:br>
              <a:rPr lang="en-US" sz="3900" b="0" i="0" u="none">
                <a:solidFill>
                  <a:srgbClr val="572314"/>
                </a:solidFill>
                <a:effectLst>
                  <a:outerShdw blurRad="38100" dist="38100" dir="2700000" algn="tl">
                    <a:srgbClr val="C0C0C0"/>
                  </a:outerShdw>
                </a:effectLst>
                <a:latin typeface="Cabin"/>
                <a:ea typeface="Cabin"/>
                <a:cs typeface="Cabin"/>
                <a:sym typeface="Cabin"/>
              </a:rPr>
            </a:br>
            <a:endParaRPr lang="en-US" sz="3900" b="0" i="0" u="none">
              <a:solidFill>
                <a:srgbClr val="572314"/>
              </a:solidFill>
              <a:effectLst>
                <a:outerShdw blurRad="38100" dist="38100" dir="2700000" algn="tl">
                  <a:srgbClr val="C0C0C0"/>
                </a:outerShdw>
              </a:effectLst>
              <a:latin typeface="Cabin"/>
              <a:ea typeface="Cabin"/>
              <a:cs typeface="Cabin"/>
              <a:sym typeface="Cabin"/>
            </a:endParaRPr>
          </a:p>
        </p:txBody>
      </p:sp>
      <p:sp>
        <p:nvSpPr>
          <p:cNvPr id="344" name="Shape 344"/>
          <p:cNvSpPr txBox="1">
            <a:spLocks noGrp="1"/>
          </p:cNvSpPr>
          <p:nvPr>
            <p:ph type="body" idx="1"/>
          </p:nvPr>
        </p:nvSpPr>
        <p:spPr>
          <a:xfrm>
            <a:off x="1435100" y="1447800"/>
            <a:ext cx="7499400" cy="4800600"/>
          </a:xfrm>
          <a:prstGeom prst="rect">
            <a:avLst/>
          </a:prstGeom>
          <a:noFill/>
          <a:ln>
            <a:noFill/>
          </a:ln>
        </p:spPr>
        <p:txBody>
          <a:bodyPr lIns="91425" tIns="45700" rIns="91425" bIns="45700" anchor="t" anchorCtr="0">
            <a:noAutofit/>
          </a:bodyPr>
          <a:lstStyle/>
          <a:p>
            <a:pPr marL="365125" marR="0" lvl="0" indent="-288925" algn="l" rtl="0">
              <a:lnSpc>
                <a:spcPct val="100000"/>
              </a:lnSpc>
              <a:spcBef>
                <a:spcPts val="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Capable of grinding wide variety of material.</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It can be used in a completely enclosed form, which makes it suitable for toxic materials.</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It produces very fine powders</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Suitable for wet and dry milling.</a:t>
            </a:r>
          </a:p>
          <a:p>
            <a:pPr marL="365125" marR="0" lvl="0" indent="-288925" algn="l" rtl="0">
              <a:spcBef>
                <a:spcPts val="600"/>
              </a:spcBef>
              <a:spcAft>
                <a:spcPts val="0"/>
              </a:spcAft>
              <a:buClr>
                <a:schemeClr val="accent1"/>
              </a:buClr>
              <a:buSzPct val="80000"/>
              <a:buFont typeface="Noto Sans Symbols"/>
              <a:buNone/>
            </a:pPr>
            <a:endParaRPr sz="3200" b="0" i="0" u="none">
              <a:solidFill>
                <a:schemeClr val="dk1"/>
              </a:solidFill>
              <a:latin typeface="Cabin"/>
              <a:ea typeface="Cabin"/>
              <a:cs typeface="Cabin"/>
              <a:sym typeface="Cabi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1435100" y="274636"/>
            <a:ext cx="7499400" cy="1143000"/>
          </a:xfrm>
          <a:prstGeom prst="rect">
            <a:avLst/>
          </a:prstGeom>
          <a:noFill/>
          <a:ln>
            <a:noFill/>
          </a:ln>
        </p:spPr>
        <p:txBody>
          <a:bodyPr lIns="91425" tIns="45700" rIns="91425" bIns="45700" anchor="ctr" anchorCtr="0">
            <a:normAutofit fontScale="90000"/>
          </a:bodyPr>
          <a:lstStyle/>
          <a:p>
            <a:pPr marL="0" lvl="0" indent="0" algn="l" rtl="0">
              <a:lnSpc>
                <a:spcPct val="100000"/>
              </a:lnSpc>
              <a:spcBef>
                <a:spcPts val="0"/>
              </a:spcBef>
              <a:spcAft>
                <a:spcPts val="0"/>
              </a:spcAft>
              <a:buClr>
                <a:srgbClr val="572314"/>
              </a:buClr>
              <a:buSzPct val="25000"/>
              <a:buFont typeface="Cabin"/>
              <a:buNone/>
            </a:pPr>
            <a:r>
              <a:rPr lang="en-US" sz="3900" b="0" i="0" u="none">
                <a:solidFill>
                  <a:srgbClr val="572314"/>
                </a:solidFill>
                <a:effectLst>
                  <a:outerShdw blurRad="38100" dist="38100" dir="2700000" algn="tl">
                    <a:srgbClr val="C0C0C0"/>
                  </a:outerShdw>
                </a:effectLst>
                <a:latin typeface="Cabin"/>
                <a:ea typeface="Cabin"/>
                <a:cs typeface="Cabin"/>
                <a:sym typeface="Cabin"/>
              </a:rPr>
              <a:t>Disadvantages:</a:t>
            </a:r>
            <a:br>
              <a:rPr lang="en-US" sz="3900" b="0" i="0" u="none">
                <a:solidFill>
                  <a:srgbClr val="572314"/>
                </a:solidFill>
                <a:effectLst>
                  <a:outerShdw blurRad="38100" dist="38100" dir="2700000" algn="tl">
                    <a:srgbClr val="C0C0C0"/>
                  </a:outerShdw>
                </a:effectLst>
                <a:latin typeface="Cabin"/>
                <a:ea typeface="Cabin"/>
                <a:cs typeface="Cabin"/>
                <a:sym typeface="Cabin"/>
              </a:rPr>
            </a:br>
            <a:endParaRPr lang="en-US" sz="3900" b="0" i="0" u="none">
              <a:solidFill>
                <a:srgbClr val="572314"/>
              </a:solidFill>
              <a:effectLst>
                <a:outerShdw blurRad="38100" dist="38100" dir="2700000" algn="tl">
                  <a:srgbClr val="C0C0C0"/>
                </a:outerShdw>
              </a:effectLst>
              <a:latin typeface="Cabin"/>
              <a:ea typeface="Cabin"/>
              <a:cs typeface="Cabin"/>
              <a:sym typeface="Cabin"/>
            </a:endParaRPr>
          </a:p>
        </p:txBody>
      </p:sp>
      <p:sp>
        <p:nvSpPr>
          <p:cNvPr id="350" name="Shape 350"/>
          <p:cNvSpPr txBox="1">
            <a:spLocks noGrp="1"/>
          </p:cNvSpPr>
          <p:nvPr>
            <p:ph type="body" idx="1"/>
          </p:nvPr>
        </p:nvSpPr>
        <p:spPr>
          <a:xfrm>
            <a:off x="1435100" y="1447800"/>
            <a:ext cx="7499400" cy="4800600"/>
          </a:xfrm>
          <a:prstGeom prst="rect">
            <a:avLst/>
          </a:prstGeom>
          <a:noFill/>
          <a:ln>
            <a:noFill/>
          </a:ln>
        </p:spPr>
        <p:txBody>
          <a:bodyPr lIns="91425" tIns="45700" rIns="91425" bIns="45700" anchor="t" anchorCtr="0">
            <a:noAutofit/>
          </a:bodyPr>
          <a:lstStyle/>
          <a:p>
            <a:pPr marL="365125" marR="0" lvl="0" indent="-288925" algn="l" rtl="0">
              <a:lnSpc>
                <a:spcPct val="100000"/>
              </a:lnSpc>
              <a:spcBef>
                <a:spcPts val="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Wear and tear may occur which may results in product contamination.</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Soft or sticky material may cause problem by caking on the side walls or holding the balls.</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It makes a lot of noise specially in case of metallic material of construction.</a:t>
            </a:r>
          </a:p>
          <a:p>
            <a:pPr marL="365125" marR="0" lvl="0" indent="-288925" algn="l" rtl="0">
              <a:spcBef>
                <a:spcPts val="600"/>
              </a:spcBef>
              <a:spcAft>
                <a:spcPts val="0"/>
              </a:spcAft>
              <a:buClr>
                <a:schemeClr val="accent1"/>
              </a:buClr>
              <a:buSzPct val="80000"/>
              <a:buFont typeface="Noto Sans Symbols"/>
              <a:buNone/>
            </a:pPr>
            <a:endParaRPr sz="3200" b="0" i="0" u="none">
              <a:solidFill>
                <a:schemeClr val="dk1"/>
              </a:solidFill>
              <a:latin typeface="Cabin"/>
              <a:ea typeface="Cabin"/>
              <a:cs typeface="Cabin"/>
              <a:sym typeface="Cabi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457200" y="76200"/>
            <a:ext cx="8229600" cy="762000"/>
          </a:xfrm>
          <a:prstGeom prst="rect">
            <a:avLst/>
          </a:prstGeom>
          <a:noFill/>
          <a:ln>
            <a:noFill/>
          </a:ln>
        </p:spPr>
        <p:txBody>
          <a:bodyPr lIns="91425" tIns="45700" rIns="91425" bIns="45700" anchor="t" anchorCtr="0">
            <a:noAutofit/>
          </a:bodyPr>
          <a:lstStyle/>
          <a:p>
            <a:pPr marL="365125" marR="0" lvl="0" indent="-288925" algn="l" rtl="0">
              <a:lnSpc>
                <a:spcPct val="100000"/>
              </a:lnSpc>
              <a:spcBef>
                <a:spcPts val="0"/>
              </a:spcBef>
              <a:spcAft>
                <a:spcPts val="0"/>
              </a:spcAft>
              <a:buClr>
                <a:schemeClr val="accent1"/>
              </a:buClr>
              <a:buSzPct val="25000"/>
              <a:buFont typeface="Noto Sans Symbols"/>
              <a:buNone/>
            </a:pPr>
            <a:r>
              <a:rPr lang="en-US" sz="3200" b="0" i="0" u="none">
                <a:solidFill>
                  <a:schemeClr val="dk1"/>
                </a:solidFill>
                <a:latin typeface="Cabin"/>
                <a:ea typeface="Cabin"/>
                <a:cs typeface="Cabin"/>
                <a:sym typeface="Cabin"/>
              </a:rPr>
              <a:t>Colloid Mill</a:t>
            </a:r>
          </a:p>
        </p:txBody>
      </p:sp>
      <p:sp>
        <p:nvSpPr>
          <p:cNvPr id="363" name="Shape 363"/>
          <p:cNvSpPr txBox="1"/>
          <p:nvPr/>
        </p:nvSpPr>
        <p:spPr>
          <a:xfrm>
            <a:off x="228600" y="685800"/>
            <a:ext cx="8686800" cy="5889600"/>
          </a:xfrm>
          <a:prstGeom prst="rect">
            <a:avLst/>
          </a:prstGeom>
          <a:noFill/>
          <a:ln>
            <a:noFill/>
          </a:ln>
        </p:spPr>
        <p:txBody>
          <a:bodyPr lIns="91425" tIns="45700" rIns="91425" bIns="45700" anchor="t" anchorCtr="0">
            <a:spAutoFit/>
          </a:bodyPr>
          <a:lstStyle/>
          <a:p>
            <a:pPr marL="0" marR="0" lvl="0" indent="0" algn="l" rtl="0">
              <a:lnSpc>
                <a:spcPct val="80000"/>
              </a:lnSpc>
              <a:spcBef>
                <a:spcPts val="0"/>
              </a:spcBef>
              <a:spcAft>
                <a:spcPts val="0"/>
              </a:spcAft>
              <a:buClr>
                <a:schemeClr val="hlink"/>
              </a:buClr>
              <a:buSzPct val="100000"/>
              <a:buFont typeface="Arial"/>
              <a:buChar char="•"/>
            </a:pPr>
            <a:r>
              <a:rPr lang="en-US" sz="2000" b="0" i="0" u="none">
                <a:solidFill>
                  <a:schemeClr val="dk1"/>
                </a:solidFill>
                <a:effectLst>
                  <a:outerShdw blurRad="38100" dist="38100" dir="2700000" algn="tl">
                    <a:srgbClr val="C0C0C0"/>
                  </a:outerShdw>
                </a:effectLst>
                <a:latin typeface="Arial"/>
                <a:ea typeface="Arial"/>
                <a:cs typeface="Arial"/>
                <a:sym typeface="Arial"/>
              </a:rPr>
              <a:t>  Colloid mill is used to reduce the particle size of a solid in suspension, or to reduce the droplet size of a liquid suspended in another liquid. </a:t>
            </a:r>
          </a:p>
          <a:p>
            <a:pPr marL="0" marR="0" lvl="0" indent="0" algn="l" rtl="0">
              <a:lnSpc>
                <a:spcPct val="80000"/>
              </a:lnSpc>
              <a:spcBef>
                <a:spcPts val="400"/>
              </a:spcBef>
              <a:spcAft>
                <a:spcPts val="0"/>
              </a:spcAft>
              <a:buClr>
                <a:srgbClr val="9900CC"/>
              </a:buClr>
              <a:buSzPct val="25000"/>
              <a:buFont typeface="Arial"/>
              <a:buNone/>
            </a:pPr>
            <a:r>
              <a:rPr lang="en-US" sz="2000" b="0" i="0" u="none">
                <a:solidFill>
                  <a:srgbClr val="9900CC"/>
                </a:solidFill>
                <a:effectLst>
                  <a:outerShdw blurRad="38100" dist="38100" dir="2700000" algn="tl">
                    <a:srgbClr val="C0C0C0"/>
                  </a:outerShdw>
                </a:effectLst>
                <a:latin typeface="Arial"/>
                <a:ea typeface="Arial"/>
                <a:cs typeface="Arial"/>
                <a:sym typeface="Arial"/>
              </a:rPr>
              <a:t>Mechanism of size reduction</a:t>
            </a:r>
          </a:p>
          <a:p>
            <a:pPr marL="0" marR="0" lvl="0" indent="0" algn="l" rtl="0">
              <a:lnSpc>
                <a:spcPct val="80000"/>
              </a:lnSpc>
              <a:spcBef>
                <a:spcPts val="400"/>
              </a:spcBef>
              <a:spcAft>
                <a:spcPts val="0"/>
              </a:spcAft>
              <a:buClr>
                <a:schemeClr val="hlink"/>
              </a:buClr>
              <a:buSzPct val="100000"/>
              <a:buFont typeface="Arial"/>
              <a:buChar char="•"/>
            </a:pPr>
            <a:r>
              <a:rPr lang="en-US" sz="2000" b="0" i="0" u="none">
                <a:solidFill>
                  <a:schemeClr val="dk1"/>
                </a:solidFill>
                <a:effectLst>
                  <a:outerShdw blurRad="38100" dist="38100" dir="2700000" algn="tl">
                    <a:srgbClr val="C0C0C0"/>
                  </a:outerShdw>
                </a:effectLst>
                <a:latin typeface="Arial"/>
                <a:ea typeface="Arial"/>
                <a:cs typeface="Arial"/>
                <a:sym typeface="Arial"/>
              </a:rPr>
              <a:t>  This is done by applying high levels of hydraulic shear to the process liquid. It is frequently used to increase the stability of suspensions and emulsions. </a:t>
            </a:r>
          </a:p>
          <a:p>
            <a:pPr marL="0" marR="0" lvl="0" indent="0" algn="l" rtl="0">
              <a:lnSpc>
                <a:spcPct val="80000"/>
              </a:lnSpc>
              <a:spcBef>
                <a:spcPts val="400"/>
              </a:spcBef>
              <a:spcAft>
                <a:spcPts val="0"/>
              </a:spcAft>
              <a:buClr>
                <a:srgbClr val="9900CC"/>
              </a:buClr>
              <a:buSzPct val="25000"/>
              <a:buFont typeface="Arial"/>
              <a:buNone/>
            </a:pPr>
            <a:r>
              <a:rPr lang="en-US" sz="2000" b="0" i="0" u="none">
                <a:solidFill>
                  <a:srgbClr val="9900CC"/>
                </a:solidFill>
                <a:effectLst>
                  <a:outerShdw blurRad="38100" dist="38100" dir="2700000" algn="tl">
                    <a:srgbClr val="C0C0C0"/>
                  </a:outerShdw>
                </a:effectLst>
                <a:latin typeface="Arial"/>
                <a:ea typeface="Arial"/>
                <a:cs typeface="Arial"/>
                <a:sym typeface="Arial"/>
              </a:rPr>
              <a:t>Design features:</a:t>
            </a:r>
          </a:p>
          <a:p>
            <a:pPr marL="0" marR="0" lvl="0" indent="0" algn="l" rtl="0">
              <a:lnSpc>
                <a:spcPct val="80000"/>
              </a:lnSpc>
              <a:spcBef>
                <a:spcPts val="400"/>
              </a:spcBef>
              <a:spcAft>
                <a:spcPts val="0"/>
              </a:spcAft>
              <a:buClr>
                <a:schemeClr val="hlink"/>
              </a:buClr>
              <a:buSzPct val="100000"/>
              <a:buFont typeface="Arial"/>
              <a:buChar char="•"/>
            </a:pPr>
            <a:r>
              <a:rPr lang="en-US" sz="2000" b="0" i="0" u="none">
                <a:solidFill>
                  <a:schemeClr val="dk1"/>
                </a:solidFill>
                <a:effectLst>
                  <a:outerShdw blurRad="38100" dist="38100" dir="2700000" algn="tl">
                    <a:srgbClr val="C0C0C0"/>
                  </a:outerShdw>
                </a:effectLst>
                <a:latin typeface="Arial"/>
                <a:ea typeface="Arial"/>
                <a:cs typeface="Arial"/>
                <a:sym typeface="Arial"/>
              </a:rPr>
              <a:t>  Consist of a high speed rotor (3000-20000rpm) and stator.</a:t>
            </a:r>
          </a:p>
          <a:p>
            <a:pPr marL="0" marR="0" lvl="0" indent="0" algn="l" rtl="0">
              <a:lnSpc>
                <a:spcPct val="80000"/>
              </a:lnSpc>
              <a:spcBef>
                <a:spcPts val="400"/>
              </a:spcBef>
              <a:spcAft>
                <a:spcPts val="0"/>
              </a:spcAft>
              <a:buClr>
                <a:schemeClr val="hlink"/>
              </a:buClr>
              <a:buSzPct val="100000"/>
              <a:buFont typeface="Arial"/>
              <a:buChar char="•"/>
            </a:pPr>
            <a:r>
              <a:rPr lang="en-US" sz="2000" b="0" i="0" u="none">
                <a:solidFill>
                  <a:schemeClr val="dk1"/>
                </a:solidFill>
                <a:effectLst>
                  <a:outerShdw blurRad="38100" dist="38100" dir="2700000" algn="tl">
                    <a:srgbClr val="C0C0C0"/>
                  </a:outerShdw>
                </a:effectLst>
                <a:latin typeface="Arial"/>
                <a:ea typeface="Arial"/>
                <a:cs typeface="Arial"/>
                <a:sym typeface="Arial"/>
              </a:rPr>
              <a:t>  </a:t>
            </a:r>
            <a:r>
              <a:rPr lang="en-US" sz="2000" b="0" i="0" u="none">
                <a:solidFill>
                  <a:schemeClr val="dk1"/>
                </a:solidFill>
                <a:latin typeface="Arial"/>
                <a:ea typeface="Arial"/>
                <a:cs typeface="Arial"/>
                <a:sym typeface="Arial"/>
              </a:rPr>
              <a:t>The rotor and stator are cone shaped, and have three stages of increasingly grooves. The grooves change directions in each stage for increased turbulence.</a:t>
            </a:r>
          </a:p>
          <a:p>
            <a:pPr marL="0" marR="0" lvl="0" indent="0" algn="l" rtl="0">
              <a:lnSpc>
                <a:spcPct val="80000"/>
              </a:lnSpc>
              <a:spcBef>
                <a:spcPts val="400"/>
              </a:spcBef>
              <a:spcAft>
                <a:spcPts val="0"/>
              </a:spcAft>
              <a:buClr>
                <a:schemeClr val="hlink"/>
              </a:buClr>
              <a:buSzPct val="100000"/>
              <a:buFont typeface="Arial"/>
              <a:buChar char="•"/>
            </a:pPr>
            <a:r>
              <a:rPr lang="en-US" sz="2000" b="0" i="0" u="none">
                <a:solidFill>
                  <a:schemeClr val="dk1"/>
                </a:solidFill>
                <a:latin typeface="Arial"/>
                <a:ea typeface="Arial"/>
                <a:cs typeface="Arial"/>
                <a:sym typeface="Arial"/>
              </a:rPr>
              <a:t>  The stator can be adjusted to obtain the desired gap setting between the rotor and stator. </a:t>
            </a:r>
          </a:p>
          <a:p>
            <a:pPr marL="0" marR="0" lvl="0" indent="0" algn="l" rtl="0">
              <a:lnSpc>
                <a:spcPct val="80000"/>
              </a:lnSpc>
              <a:spcBef>
                <a:spcPts val="400"/>
              </a:spcBef>
              <a:spcAft>
                <a:spcPts val="0"/>
              </a:spcAft>
              <a:buClr>
                <a:schemeClr val="hlink"/>
              </a:buClr>
              <a:buSzPct val="100000"/>
              <a:buFont typeface="Arial"/>
              <a:buChar char="•"/>
            </a:pPr>
            <a:r>
              <a:rPr lang="en-US" sz="2000" b="0" i="0" u="none">
                <a:solidFill>
                  <a:schemeClr val="dk1"/>
                </a:solidFill>
                <a:latin typeface="Arial"/>
                <a:ea typeface="Arial"/>
                <a:cs typeface="Arial"/>
                <a:sym typeface="Arial"/>
              </a:rPr>
              <a:t>  material is fed from top through the hopper upon the rotor, the centrifugal force throws the material across the rotor on to the stator. The hydraulic shearing force (in the narrow gap b/w rotor and stator) tends the particles to break in to smaller ones. </a:t>
            </a:r>
          </a:p>
          <a:p>
            <a:pPr marL="0" marR="0" lvl="0" indent="0" algn="l" rtl="0">
              <a:lnSpc>
                <a:spcPct val="80000"/>
              </a:lnSpc>
              <a:spcBef>
                <a:spcPts val="400"/>
              </a:spcBef>
              <a:spcAft>
                <a:spcPts val="0"/>
              </a:spcAft>
              <a:buClr>
                <a:schemeClr val="hlink"/>
              </a:buClr>
              <a:buSzPct val="100000"/>
              <a:buFont typeface="Arial"/>
              <a:buChar char="•"/>
            </a:pPr>
            <a:r>
              <a:rPr lang="en-US" sz="2000" b="0" i="0" u="none">
                <a:solidFill>
                  <a:schemeClr val="dk1"/>
                </a:solidFill>
                <a:latin typeface="Arial"/>
                <a:ea typeface="Arial"/>
                <a:cs typeface="Arial"/>
                <a:sym typeface="Arial"/>
              </a:rPr>
              <a:t>  The milled material is discharged through an outlet and may be recycled.</a:t>
            </a:r>
          </a:p>
          <a:p>
            <a:pPr marL="0" marR="0" lvl="0" indent="0" algn="l" rtl="0">
              <a:lnSpc>
                <a:spcPct val="80000"/>
              </a:lnSpc>
              <a:spcBef>
                <a:spcPts val="400"/>
              </a:spcBef>
              <a:spcAft>
                <a:spcPts val="0"/>
              </a:spcAft>
              <a:buClr>
                <a:schemeClr val="hlink"/>
              </a:buClr>
              <a:buFont typeface="Arial"/>
              <a:buNone/>
            </a:pPr>
            <a:endParaRPr sz="2000" b="0" i="0" u="none">
              <a:solidFill>
                <a:schemeClr val="dk1"/>
              </a:solidFill>
              <a:latin typeface="Arial"/>
              <a:ea typeface="Arial"/>
              <a:cs typeface="Arial"/>
              <a:sym typeface="Arial"/>
            </a:endParaRPr>
          </a:p>
          <a:p>
            <a:pPr marL="0" marR="0" lvl="0" indent="0" algn="l" rtl="0">
              <a:lnSpc>
                <a:spcPct val="80000"/>
              </a:lnSpc>
              <a:spcBef>
                <a:spcPts val="400"/>
              </a:spcBef>
              <a:spcAft>
                <a:spcPts val="0"/>
              </a:spcAft>
              <a:buClr>
                <a:schemeClr val="dk1"/>
              </a:buClr>
              <a:buFont typeface="Arial"/>
              <a:buNone/>
            </a:pPr>
            <a:endParaRPr sz="2000" b="0" i="0" u="none">
              <a:solidFill>
                <a:schemeClr val="dk1"/>
              </a:solidFill>
              <a:effectLst>
                <a:outerShdw blurRad="38100" dist="38100" dir="2700000" algn="tl">
                  <a:srgbClr val="C0C0C0"/>
                </a:outerShdw>
              </a:effectLst>
              <a:latin typeface="Arial"/>
              <a:ea typeface="Arial"/>
              <a:cs typeface="Arial"/>
              <a:sym typeface="Arial"/>
            </a:endParaRPr>
          </a:p>
          <a:p>
            <a:pPr marL="0" marR="0" lvl="0" indent="0" algn="l" rtl="0">
              <a:lnSpc>
                <a:spcPct val="100000"/>
              </a:lnSpc>
              <a:spcBef>
                <a:spcPts val="0"/>
              </a:spcBef>
              <a:spcAft>
                <a:spcPts val="0"/>
              </a:spcAft>
              <a:buNone/>
            </a:pPr>
            <a:endParaRPr sz="2000" b="0" i="0" u="none">
              <a:solidFill>
                <a:schemeClr val="dk1"/>
              </a:solidFill>
              <a:effectLst>
                <a:outerShdw blurRad="38100" dist="38100" dir="2700000" algn="tl">
                  <a:srgbClr val="C0C0C0"/>
                </a:outerShdw>
              </a:effectLst>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1435100" y="274636"/>
            <a:ext cx="7499400" cy="1143000"/>
          </a:xfrm>
          <a:prstGeom prst="rect">
            <a:avLst/>
          </a:prstGeom>
          <a:noFill/>
          <a:ln>
            <a:noFill/>
          </a:ln>
        </p:spPr>
        <p:txBody>
          <a:bodyPr lIns="91425" tIns="45700" rIns="91425" bIns="45700" anchor="ctr" anchorCtr="0">
            <a:normAutofit/>
          </a:bodyPr>
          <a:lstStyle/>
          <a:p>
            <a:pPr marL="0" lvl="0" indent="0" algn="l" rtl="0">
              <a:lnSpc>
                <a:spcPct val="100000"/>
              </a:lnSpc>
              <a:spcBef>
                <a:spcPts val="0"/>
              </a:spcBef>
              <a:spcAft>
                <a:spcPts val="0"/>
              </a:spcAft>
              <a:buClr>
                <a:srgbClr val="572314"/>
              </a:buClr>
              <a:buSzPct val="25000"/>
              <a:buFont typeface="Cabin"/>
              <a:buNone/>
            </a:pPr>
            <a:r>
              <a:rPr lang="en-US" sz="4000" b="0" i="0" u="none">
                <a:solidFill>
                  <a:srgbClr val="572314"/>
                </a:solidFill>
                <a:effectLst>
                  <a:outerShdw blurRad="38100" dist="38100" dir="2700000" algn="tl">
                    <a:srgbClr val="C0C0C0"/>
                  </a:outerShdw>
                </a:effectLst>
                <a:latin typeface="Cabin"/>
                <a:ea typeface="Cabin"/>
                <a:cs typeface="Cabin"/>
                <a:sym typeface="Cabin"/>
              </a:rPr>
              <a:t>ROLLER  MILL</a:t>
            </a:r>
          </a:p>
        </p:txBody>
      </p:sp>
      <p:pic>
        <p:nvPicPr>
          <p:cNvPr id="369" name="Shape 369"/>
          <p:cNvPicPr preferRelativeResize="0">
            <a:picLocks noGrp="1"/>
          </p:cNvPicPr>
          <p:nvPr>
            <p:ph type="body" idx="1"/>
          </p:nvPr>
        </p:nvPicPr>
        <p:blipFill rotWithShape="1">
          <a:blip r:embed="rId3">
            <a:alphaModFix/>
          </a:blip>
          <a:srcRect/>
          <a:stretch/>
        </p:blipFill>
        <p:spPr>
          <a:xfrm>
            <a:off x="2590800" y="2209800"/>
            <a:ext cx="5029200" cy="3124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1435100" y="274637"/>
            <a:ext cx="7499400" cy="868500"/>
          </a:xfrm>
          <a:prstGeom prst="rect">
            <a:avLst/>
          </a:prstGeom>
          <a:noFill/>
          <a:ln>
            <a:noFill/>
          </a:ln>
        </p:spPr>
        <p:txBody>
          <a:bodyPr lIns="91425" tIns="45700" rIns="91425" bIns="45700" anchor="ctr" anchorCtr="0">
            <a:normAutofit fontScale="90000"/>
          </a:bodyPr>
          <a:lstStyle/>
          <a:p>
            <a:pPr marL="0" lvl="0" indent="0" algn="l" rtl="0">
              <a:lnSpc>
                <a:spcPct val="100000"/>
              </a:lnSpc>
              <a:spcBef>
                <a:spcPts val="0"/>
              </a:spcBef>
              <a:spcAft>
                <a:spcPts val="0"/>
              </a:spcAft>
              <a:buClr>
                <a:srgbClr val="572314"/>
              </a:buClr>
              <a:buSzPct val="25000"/>
              <a:buFont typeface="Cabin"/>
              <a:buNone/>
            </a:pPr>
            <a:r>
              <a:rPr lang="en-US" sz="4000" b="0" i="0" u="none">
                <a:solidFill>
                  <a:srgbClr val="572314"/>
                </a:solidFill>
                <a:effectLst>
                  <a:outerShdw blurRad="38100" dist="38100" dir="2700000" algn="tl">
                    <a:srgbClr val="C0C0C0"/>
                  </a:outerShdw>
                </a:effectLst>
                <a:latin typeface="Cabin"/>
                <a:ea typeface="Cabin"/>
                <a:cs typeface="Cabin"/>
                <a:sym typeface="Cabin"/>
              </a:rPr>
              <a:t>ROLLER  MILL</a:t>
            </a:r>
            <a:br>
              <a:rPr lang="en-US" sz="4000" b="0" i="0" u="none">
                <a:solidFill>
                  <a:srgbClr val="572314"/>
                </a:solidFill>
                <a:effectLst>
                  <a:outerShdw blurRad="38100" dist="38100" dir="2700000" algn="tl">
                    <a:srgbClr val="C0C0C0"/>
                  </a:outerShdw>
                </a:effectLst>
                <a:latin typeface="Cabin"/>
                <a:ea typeface="Cabin"/>
                <a:cs typeface="Cabin"/>
                <a:sym typeface="Cabin"/>
              </a:rPr>
            </a:br>
            <a:endParaRPr lang="en-US" sz="4000" b="0" i="0" u="none">
              <a:solidFill>
                <a:srgbClr val="572314"/>
              </a:solidFill>
              <a:effectLst>
                <a:outerShdw blurRad="38100" dist="38100" dir="2700000" algn="tl">
                  <a:srgbClr val="C0C0C0"/>
                </a:outerShdw>
              </a:effectLst>
              <a:latin typeface="Cabin"/>
              <a:ea typeface="Cabin"/>
              <a:cs typeface="Cabin"/>
              <a:sym typeface="Cabin"/>
            </a:endParaRPr>
          </a:p>
        </p:txBody>
      </p:sp>
      <p:sp>
        <p:nvSpPr>
          <p:cNvPr id="375" name="Shape 375"/>
          <p:cNvSpPr txBox="1">
            <a:spLocks noGrp="1"/>
          </p:cNvSpPr>
          <p:nvPr>
            <p:ph type="body" idx="1"/>
          </p:nvPr>
        </p:nvSpPr>
        <p:spPr>
          <a:xfrm>
            <a:off x="990600" y="838200"/>
            <a:ext cx="7499400" cy="4800600"/>
          </a:xfrm>
          <a:prstGeom prst="rect">
            <a:avLst/>
          </a:prstGeom>
          <a:noFill/>
          <a:ln>
            <a:noFill/>
          </a:ln>
        </p:spPr>
        <p:txBody>
          <a:bodyPr lIns="91425" tIns="45700" rIns="91425" bIns="45700" anchor="t" anchorCtr="0">
            <a:noAutofit/>
          </a:bodyPr>
          <a:lstStyle/>
          <a:p>
            <a:pPr marL="365125" marR="0" lvl="0" indent="-288925" algn="l" rtl="0">
              <a:lnSpc>
                <a:spcPct val="100000"/>
              </a:lnSpc>
              <a:spcBef>
                <a:spcPts val="0"/>
              </a:spcBef>
              <a:spcAft>
                <a:spcPts val="0"/>
              </a:spcAft>
              <a:buClr>
                <a:schemeClr val="accent1"/>
              </a:buClr>
              <a:buSzPct val="79999"/>
              <a:buFont typeface="Noto Sans Symbols"/>
              <a:buChar char="●"/>
            </a:pPr>
            <a:r>
              <a:rPr lang="en-US" sz="1800" b="0" i="0" u="none">
                <a:solidFill>
                  <a:schemeClr val="dk1"/>
                </a:solidFill>
                <a:latin typeface="Cabin"/>
                <a:ea typeface="Cabin"/>
                <a:cs typeface="Cabin"/>
                <a:sym typeface="Cabin"/>
              </a:rPr>
              <a:t> </a:t>
            </a:r>
          </a:p>
          <a:p>
            <a:pPr marL="365125" marR="0" lvl="0" indent="-288925" algn="l" rtl="0">
              <a:lnSpc>
                <a:spcPct val="100000"/>
              </a:lnSpc>
              <a:spcBef>
                <a:spcPts val="600"/>
              </a:spcBef>
              <a:spcAft>
                <a:spcPts val="0"/>
              </a:spcAft>
              <a:buClr>
                <a:schemeClr val="accent1"/>
              </a:buClr>
              <a:buSzPct val="79999"/>
              <a:buFont typeface="Noto Sans Symbols"/>
              <a:buChar char="●"/>
            </a:pPr>
            <a:r>
              <a:rPr lang="en-US" sz="1800" b="1" i="0" u="none">
                <a:solidFill>
                  <a:schemeClr val="dk1"/>
                </a:solidFill>
                <a:latin typeface="Cabin"/>
                <a:ea typeface="Cabin"/>
                <a:cs typeface="Cabin"/>
                <a:sym typeface="Cabin"/>
              </a:rPr>
              <a:t>Method of size reduction: </a:t>
            </a:r>
            <a:r>
              <a:rPr lang="en-US" sz="1800" b="0" i="0" u="none">
                <a:solidFill>
                  <a:schemeClr val="dk1"/>
                </a:solidFill>
                <a:latin typeface="Cabin"/>
                <a:ea typeface="Cabin"/>
                <a:cs typeface="Cabin"/>
                <a:sym typeface="Cabin"/>
              </a:rPr>
              <a:t>Compression</a:t>
            </a:r>
          </a:p>
          <a:p>
            <a:pPr marL="365125" marR="0" lvl="0" indent="-288925" algn="l" rtl="0">
              <a:lnSpc>
                <a:spcPct val="100000"/>
              </a:lnSpc>
              <a:spcBef>
                <a:spcPts val="600"/>
              </a:spcBef>
              <a:spcAft>
                <a:spcPts val="0"/>
              </a:spcAft>
              <a:buClr>
                <a:schemeClr val="accent1"/>
              </a:buClr>
              <a:buSzPct val="79999"/>
              <a:buFont typeface="Noto Sans Symbols"/>
              <a:buChar char="●"/>
            </a:pPr>
            <a:r>
              <a:rPr lang="en-US" sz="1800" b="1" i="0" u="none">
                <a:solidFill>
                  <a:schemeClr val="dk1"/>
                </a:solidFill>
                <a:latin typeface="Cabin"/>
                <a:ea typeface="Cabin"/>
                <a:cs typeface="Cabin"/>
                <a:sym typeface="Cabin"/>
              </a:rPr>
              <a:t> </a:t>
            </a:r>
          </a:p>
          <a:p>
            <a:pPr marL="365125" marR="0" lvl="0" indent="-288925" algn="l" rtl="0">
              <a:lnSpc>
                <a:spcPct val="100000"/>
              </a:lnSpc>
              <a:spcBef>
                <a:spcPts val="600"/>
              </a:spcBef>
              <a:spcAft>
                <a:spcPts val="0"/>
              </a:spcAft>
              <a:buClr>
                <a:schemeClr val="accent1"/>
              </a:buClr>
              <a:buSzPct val="79999"/>
              <a:buFont typeface="Noto Sans Symbols"/>
              <a:buChar char="●"/>
            </a:pPr>
            <a:r>
              <a:rPr lang="en-US" sz="1800" b="1" i="0" u="none">
                <a:solidFill>
                  <a:schemeClr val="dk1"/>
                </a:solidFill>
                <a:latin typeface="Cabin"/>
                <a:ea typeface="Cabin"/>
                <a:cs typeface="Cabin"/>
                <a:sym typeface="Cabin"/>
              </a:rPr>
              <a:t>Construction and working principle:</a:t>
            </a:r>
            <a:r>
              <a:rPr lang="en-US" sz="1800" b="0" i="0" u="none">
                <a:solidFill>
                  <a:schemeClr val="dk1"/>
                </a:solidFill>
                <a:latin typeface="Cabin"/>
                <a:ea typeface="Cabin"/>
                <a:cs typeface="Cabin"/>
                <a:sym typeface="Cabin"/>
              </a:rPr>
              <a:t> </a:t>
            </a:r>
          </a:p>
          <a:p>
            <a:pPr marL="365125" marR="0" lvl="0" indent="-288925" algn="l" rtl="0">
              <a:lnSpc>
                <a:spcPct val="100000"/>
              </a:lnSpc>
              <a:spcBef>
                <a:spcPts val="600"/>
              </a:spcBef>
              <a:spcAft>
                <a:spcPts val="0"/>
              </a:spcAft>
              <a:buClr>
                <a:schemeClr val="accent1"/>
              </a:buClr>
              <a:buSzPct val="79999"/>
              <a:buFont typeface="Noto Sans Symbols"/>
              <a:buChar char="●"/>
            </a:pPr>
            <a:r>
              <a:rPr lang="en-US" sz="1800" b="0" i="0" u="none">
                <a:solidFill>
                  <a:schemeClr val="dk1"/>
                </a:solidFill>
                <a:latin typeface="Cabin"/>
                <a:ea typeface="Cabin"/>
                <a:cs typeface="Cabin"/>
                <a:sym typeface="Cabin"/>
              </a:rPr>
              <a:t>The roller mill has two cylindrical rolls of stone or metal, mounted horizontally, which are capable of rotating on their longitudinal axes. One roll is rotated directly and the other rotates freely. When material is placed above the rolls it is drawn in through the nip and the second roll is rotated b y friction.</a:t>
            </a:r>
          </a:p>
          <a:p>
            <a:pPr marL="365125" marR="0" lvl="0" indent="-288925" algn="l" rtl="0">
              <a:lnSpc>
                <a:spcPct val="100000"/>
              </a:lnSpc>
              <a:spcBef>
                <a:spcPts val="600"/>
              </a:spcBef>
              <a:spcAft>
                <a:spcPts val="0"/>
              </a:spcAft>
              <a:buClr>
                <a:schemeClr val="accent1"/>
              </a:buClr>
              <a:buSzPct val="79999"/>
              <a:buFont typeface="Noto Sans Symbols"/>
              <a:buChar char="●"/>
            </a:pPr>
            <a:r>
              <a:rPr lang="en-US" sz="1800" b="0" i="1" u="none">
                <a:solidFill>
                  <a:schemeClr val="dk1"/>
                </a:solidFill>
                <a:latin typeface="Cabin"/>
                <a:ea typeface="Cabin"/>
                <a:cs typeface="Cabin"/>
                <a:sym typeface="Cabin"/>
              </a:rPr>
              <a:t>Diameter of the rolls</a:t>
            </a:r>
            <a:r>
              <a:rPr lang="en-US" sz="1800" b="0" i="0" u="none">
                <a:solidFill>
                  <a:schemeClr val="dk1"/>
                </a:solidFill>
                <a:latin typeface="Cabin"/>
                <a:ea typeface="Cabin"/>
                <a:cs typeface="Cabin"/>
                <a:sym typeface="Cabin"/>
              </a:rPr>
              <a:t>: 	Few centimeter up to several meters</a:t>
            </a:r>
          </a:p>
          <a:p>
            <a:pPr marL="365125" marR="0" lvl="0" indent="-288925" algn="l" rtl="0">
              <a:lnSpc>
                <a:spcPct val="100000"/>
              </a:lnSpc>
              <a:spcBef>
                <a:spcPts val="600"/>
              </a:spcBef>
              <a:spcAft>
                <a:spcPts val="0"/>
              </a:spcAft>
              <a:buClr>
                <a:schemeClr val="accent1"/>
              </a:buClr>
              <a:buSzPct val="79999"/>
              <a:buFont typeface="Noto Sans Symbols"/>
              <a:buChar char="●"/>
            </a:pPr>
            <a:r>
              <a:rPr lang="en-US" sz="1800" b="0" i="0" u="none">
                <a:solidFill>
                  <a:schemeClr val="dk1"/>
                </a:solidFill>
                <a:latin typeface="Cabin"/>
                <a:ea typeface="Cabin"/>
                <a:cs typeface="Cabin"/>
                <a:sym typeface="Cabin"/>
              </a:rPr>
              <a:t>The gap between the roll may be adjusted to control the degree of size reduction.</a:t>
            </a:r>
          </a:p>
          <a:p>
            <a:pPr marL="365125" marR="0" lvl="0" indent="-288925" algn="l" rtl="0">
              <a:lnSpc>
                <a:spcPct val="100000"/>
              </a:lnSpc>
              <a:spcBef>
                <a:spcPts val="600"/>
              </a:spcBef>
              <a:spcAft>
                <a:spcPts val="0"/>
              </a:spcAft>
              <a:buClr>
                <a:schemeClr val="accent1"/>
              </a:buClr>
              <a:buSzPct val="79999"/>
              <a:buFont typeface="Noto Sans Symbols"/>
              <a:buChar char="●"/>
            </a:pPr>
            <a:r>
              <a:rPr lang="en-US" sz="1800" b="0" i="0" u="none">
                <a:solidFill>
                  <a:schemeClr val="dk1"/>
                </a:solidFill>
                <a:latin typeface="Cabin"/>
                <a:ea typeface="Cabin"/>
                <a:cs typeface="Cabin"/>
                <a:sym typeface="Cabin"/>
              </a:rPr>
              <a:t> </a:t>
            </a:r>
          </a:p>
          <a:p>
            <a:pPr marL="365125" marR="0" lvl="0" indent="-288925" algn="l" rtl="0">
              <a:lnSpc>
                <a:spcPct val="100000"/>
              </a:lnSpc>
              <a:spcBef>
                <a:spcPts val="600"/>
              </a:spcBef>
              <a:spcAft>
                <a:spcPts val="0"/>
              </a:spcAft>
              <a:buClr>
                <a:schemeClr val="accent1"/>
              </a:buClr>
              <a:buSzPct val="79999"/>
              <a:buFont typeface="Noto Sans Symbols"/>
              <a:buChar char="●"/>
            </a:pPr>
            <a:r>
              <a:rPr lang="en-US" sz="1800" b="1" i="0" u="none">
                <a:solidFill>
                  <a:schemeClr val="dk1"/>
                </a:solidFill>
                <a:latin typeface="Cabin"/>
                <a:ea typeface="Cabin"/>
                <a:cs typeface="Cabin"/>
                <a:sym typeface="Cabin"/>
              </a:rPr>
              <a:t>Applications</a:t>
            </a:r>
            <a:r>
              <a:rPr lang="en-US" sz="1800" b="0" i="0" u="none">
                <a:solidFill>
                  <a:schemeClr val="dk1"/>
                </a:solidFill>
                <a:latin typeface="Cabin"/>
                <a:ea typeface="Cabin"/>
                <a:cs typeface="Cabin"/>
                <a:sym typeface="Cabin"/>
              </a:rPr>
              <a:t>:</a:t>
            </a:r>
          </a:p>
          <a:p>
            <a:pPr marL="365125" marR="0" lvl="0" indent="-288925" algn="l" rtl="0">
              <a:lnSpc>
                <a:spcPct val="100000"/>
              </a:lnSpc>
              <a:spcBef>
                <a:spcPts val="600"/>
              </a:spcBef>
              <a:spcAft>
                <a:spcPts val="0"/>
              </a:spcAft>
              <a:buClr>
                <a:schemeClr val="accent1"/>
              </a:buClr>
              <a:buSzPct val="79999"/>
              <a:buFont typeface="Noto Sans Symbols"/>
              <a:buChar char="●"/>
            </a:pPr>
            <a:r>
              <a:rPr lang="en-US" sz="1800" b="0" i="0" u="none">
                <a:solidFill>
                  <a:schemeClr val="dk1"/>
                </a:solidFill>
                <a:latin typeface="Cabin"/>
                <a:ea typeface="Cabin"/>
                <a:cs typeface="Cabin"/>
                <a:sym typeface="Cabin"/>
              </a:rPr>
              <a:t>Used for crushing or cracking seeds prior to extraction of fixed oils or bruising soft tissues (often after cutting) to aid solvent penetration.</a:t>
            </a:r>
          </a:p>
          <a:p>
            <a:pPr marL="365125" marR="0" lvl="0" indent="-288925" algn="l" rtl="0">
              <a:lnSpc>
                <a:spcPct val="100000"/>
              </a:lnSpc>
              <a:spcBef>
                <a:spcPts val="600"/>
              </a:spcBef>
              <a:spcAft>
                <a:spcPts val="0"/>
              </a:spcAft>
              <a:buClr>
                <a:schemeClr val="accent1"/>
              </a:buClr>
              <a:buSzPct val="79999"/>
              <a:buFont typeface="Noto Sans Symbols"/>
              <a:buChar char="●"/>
            </a:pPr>
            <a:r>
              <a:rPr lang="en-US" sz="1800" b="0" i="0" u="none">
                <a:solidFill>
                  <a:schemeClr val="dk1"/>
                </a:solidFill>
                <a:latin typeface="Cabin"/>
                <a:ea typeface="Cabin"/>
                <a:cs typeface="Cabin"/>
                <a:sym typeface="Cabin"/>
              </a:rPr>
              <a:t> </a:t>
            </a:r>
          </a:p>
          <a:p>
            <a:pPr marL="365125" marR="0" lvl="0" indent="-288925" algn="l" rtl="0">
              <a:spcBef>
                <a:spcPts val="600"/>
              </a:spcBef>
              <a:spcAft>
                <a:spcPts val="0"/>
              </a:spcAft>
              <a:buClr>
                <a:schemeClr val="accent1"/>
              </a:buClr>
              <a:buSzPct val="79999"/>
              <a:buFont typeface="Noto Sans Symbols"/>
              <a:buNone/>
            </a:pPr>
            <a:endParaRPr sz="1800" b="0" i="0" u="none">
              <a:solidFill>
                <a:schemeClr val="dk1"/>
              </a:solidFill>
              <a:latin typeface="Cabin"/>
              <a:ea typeface="Cabin"/>
              <a:cs typeface="Cabin"/>
              <a:sym typeface="Cabi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1435100" y="274636"/>
            <a:ext cx="7499400" cy="1143000"/>
          </a:xfrm>
          <a:prstGeom prst="rect">
            <a:avLst/>
          </a:prstGeom>
          <a:noFill/>
          <a:ln>
            <a:noFill/>
          </a:ln>
        </p:spPr>
        <p:txBody>
          <a:bodyPr lIns="91425" tIns="45700" rIns="91425" bIns="45700" anchor="ctr" anchorCtr="0">
            <a:normAutofit fontScale="90000"/>
          </a:bodyPr>
          <a:lstStyle/>
          <a:p>
            <a:pPr marL="0" lvl="0" indent="0" algn="l" rtl="0">
              <a:lnSpc>
                <a:spcPct val="100000"/>
              </a:lnSpc>
              <a:spcBef>
                <a:spcPts val="0"/>
              </a:spcBef>
              <a:spcAft>
                <a:spcPts val="0"/>
              </a:spcAft>
              <a:buClr>
                <a:srgbClr val="572314"/>
              </a:buClr>
              <a:buSzPct val="25000"/>
              <a:buFont typeface="Cabin"/>
              <a:buNone/>
            </a:pPr>
            <a:r>
              <a:rPr lang="en-US" sz="3900" b="0" i="0" u="none">
                <a:solidFill>
                  <a:srgbClr val="572314"/>
                </a:solidFill>
                <a:effectLst>
                  <a:outerShdw blurRad="38100" dist="38100" dir="2700000" algn="tl">
                    <a:srgbClr val="C0C0C0"/>
                  </a:outerShdw>
                </a:effectLst>
                <a:latin typeface="Cabin"/>
                <a:ea typeface="Cabin"/>
                <a:cs typeface="Cabin"/>
                <a:sym typeface="Cabin"/>
              </a:rPr>
              <a:t>Fluid Energy Mill</a:t>
            </a:r>
            <a:br>
              <a:rPr lang="en-US" sz="3900" b="0" i="0" u="none">
                <a:solidFill>
                  <a:srgbClr val="572314"/>
                </a:solidFill>
                <a:effectLst>
                  <a:outerShdw blurRad="38100" dist="38100" dir="2700000" algn="tl">
                    <a:srgbClr val="C0C0C0"/>
                  </a:outerShdw>
                </a:effectLst>
                <a:latin typeface="Cabin"/>
                <a:ea typeface="Cabin"/>
                <a:cs typeface="Cabin"/>
                <a:sym typeface="Cabin"/>
              </a:rPr>
            </a:br>
            <a:endParaRPr lang="en-US" sz="3900" b="0" i="0" u="none">
              <a:solidFill>
                <a:srgbClr val="572314"/>
              </a:solidFill>
              <a:effectLst>
                <a:outerShdw blurRad="38100" dist="38100" dir="2700000" algn="tl">
                  <a:srgbClr val="C0C0C0"/>
                </a:outerShdw>
              </a:effectLst>
              <a:latin typeface="Cabin"/>
              <a:ea typeface="Cabin"/>
              <a:cs typeface="Cabin"/>
              <a:sym typeface="Cabin"/>
            </a:endParaRPr>
          </a:p>
        </p:txBody>
      </p:sp>
      <p:sp>
        <p:nvSpPr>
          <p:cNvPr id="387" name="Shape 387"/>
          <p:cNvSpPr txBox="1">
            <a:spLocks noGrp="1"/>
          </p:cNvSpPr>
          <p:nvPr>
            <p:ph type="body" idx="1"/>
          </p:nvPr>
        </p:nvSpPr>
        <p:spPr>
          <a:xfrm>
            <a:off x="1435100" y="1447800"/>
            <a:ext cx="7499400" cy="4800600"/>
          </a:xfrm>
          <a:prstGeom prst="rect">
            <a:avLst/>
          </a:prstGeom>
          <a:noFill/>
          <a:ln>
            <a:noFill/>
          </a:ln>
        </p:spPr>
        <p:txBody>
          <a:bodyPr lIns="91425" tIns="45700" rIns="91425" bIns="45700" anchor="t" anchorCtr="0">
            <a:noAutofit/>
          </a:bodyPr>
          <a:lstStyle/>
          <a:p>
            <a:pPr marL="365125" marR="0" lvl="0" indent="-288925" algn="l" rtl="0">
              <a:lnSpc>
                <a:spcPct val="100000"/>
              </a:lnSpc>
              <a:spcBef>
                <a:spcPts val="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The mill consist of loop of pipe with a diameter of 20-200mm and loop height normally 2 m. a fluid is injected at high pressure through nozzles at the bottom, giving rise to high velocity with turbulent circulation of the fluid. solids are introduced into the stream as a result of high degree of turbulence, impact and attrition forces occur between the particles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1435100" y="274637"/>
            <a:ext cx="7499400" cy="716099"/>
          </a:xfrm>
          <a:prstGeom prst="rect">
            <a:avLst/>
          </a:prstGeom>
          <a:noFill/>
          <a:ln>
            <a:noFill/>
          </a:ln>
        </p:spPr>
        <p:txBody>
          <a:bodyPr lIns="91425" tIns="45700" rIns="91425" bIns="45700" anchor="ctr" anchorCtr="0">
            <a:normAutofit fontScale="90000"/>
          </a:bodyPr>
          <a:lstStyle/>
          <a:p>
            <a:pPr marL="0" lvl="0" indent="0" algn="l" rtl="0">
              <a:lnSpc>
                <a:spcPct val="100000"/>
              </a:lnSpc>
              <a:spcBef>
                <a:spcPts val="0"/>
              </a:spcBef>
              <a:spcAft>
                <a:spcPts val="0"/>
              </a:spcAft>
              <a:buClr>
                <a:srgbClr val="572314"/>
              </a:buClr>
              <a:buSzPct val="25000"/>
              <a:buFont typeface="Cabin"/>
              <a:buNone/>
            </a:pPr>
            <a:r>
              <a:rPr lang="en-US" sz="3900" b="0" i="0" u="none">
                <a:solidFill>
                  <a:srgbClr val="572314"/>
                </a:solidFill>
                <a:effectLst>
                  <a:outerShdw blurRad="38100" dist="38100" dir="2700000" algn="tl">
                    <a:srgbClr val="C0C0C0"/>
                  </a:outerShdw>
                </a:effectLst>
                <a:latin typeface="Cabin"/>
                <a:ea typeface="Cabin"/>
                <a:cs typeface="Cabin"/>
                <a:sym typeface="Cabin"/>
              </a:rPr>
              <a:t>Advantages:</a:t>
            </a:r>
            <a:br>
              <a:rPr lang="en-US" sz="3900" b="0" i="0" u="none">
                <a:solidFill>
                  <a:srgbClr val="572314"/>
                </a:solidFill>
                <a:effectLst>
                  <a:outerShdw blurRad="38100" dist="38100" dir="2700000" algn="tl">
                    <a:srgbClr val="C0C0C0"/>
                  </a:outerShdw>
                </a:effectLst>
                <a:latin typeface="Cabin"/>
                <a:ea typeface="Cabin"/>
                <a:cs typeface="Cabin"/>
                <a:sym typeface="Cabin"/>
              </a:rPr>
            </a:br>
            <a:endParaRPr lang="en-US" sz="3900" b="0" i="0" u="none">
              <a:solidFill>
                <a:srgbClr val="572314"/>
              </a:solidFill>
              <a:effectLst>
                <a:outerShdw blurRad="38100" dist="38100" dir="2700000" algn="tl">
                  <a:srgbClr val="C0C0C0"/>
                </a:outerShdw>
              </a:effectLst>
              <a:latin typeface="Cabin"/>
              <a:ea typeface="Cabin"/>
              <a:cs typeface="Cabin"/>
              <a:sym typeface="Cabin"/>
            </a:endParaRPr>
          </a:p>
        </p:txBody>
      </p:sp>
      <p:sp>
        <p:nvSpPr>
          <p:cNvPr id="393" name="Shape 393"/>
          <p:cNvSpPr txBox="1">
            <a:spLocks noGrp="1"/>
          </p:cNvSpPr>
          <p:nvPr>
            <p:ph type="body" idx="1"/>
          </p:nvPr>
        </p:nvSpPr>
        <p:spPr>
          <a:xfrm>
            <a:off x="1435100" y="762000"/>
            <a:ext cx="7499400" cy="5486400"/>
          </a:xfrm>
          <a:prstGeom prst="rect">
            <a:avLst/>
          </a:prstGeom>
          <a:noFill/>
          <a:ln>
            <a:noFill/>
          </a:ln>
        </p:spPr>
        <p:txBody>
          <a:bodyPr lIns="91425" tIns="45700" rIns="91425" bIns="45700" anchor="t" anchorCtr="0">
            <a:noAutofit/>
          </a:bodyPr>
          <a:lstStyle/>
          <a:p>
            <a:pPr marL="365125" marR="0" lvl="0" indent="-288925" algn="l" rtl="0">
              <a:lnSpc>
                <a:spcPct val="100000"/>
              </a:lnSpc>
              <a:spcBef>
                <a:spcPts val="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The particle size of the product is smaller than that produced by any other method.</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Expansion of gases at the nozzles leads to cooling , thus counteracting the usual frictional heat.</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As there is no moving part, no chance of material abrasion so product contamination is avoided.</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Inert gases can be used in special cases.</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Having a classifier as an integral part, it permits close control of particle size.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1435100" y="274636"/>
            <a:ext cx="7499400" cy="1143000"/>
          </a:xfrm>
          <a:prstGeom prst="rect">
            <a:avLst/>
          </a:prstGeom>
          <a:noFill/>
          <a:ln>
            <a:noFill/>
          </a:ln>
        </p:spPr>
        <p:txBody>
          <a:bodyPr lIns="91425" tIns="45700" rIns="91425" bIns="45700" anchor="ctr" anchorCtr="0">
            <a:normAutofit/>
          </a:bodyPr>
          <a:lstStyle/>
          <a:p>
            <a:pPr marL="0" lvl="0" indent="0" algn="l" rtl="0">
              <a:lnSpc>
                <a:spcPct val="100000"/>
              </a:lnSpc>
              <a:spcBef>
                <a:spcPts val="0"/>
              </a:spcBef>
              <a:spcAft>
                <a:spcPts val="0"/>
              </a:spcAft>
              <a:buClr>
                <a:srgbClr val="572314"/>
              </a:buClr>
              <a:buSzPct val="25000"/>
              <a:buFont typeface="Cabin"/>
              <a:buNone/>
            </a:pPr>
            <a:r>
              <a:rPr lang="en-US" sz="4300" b="0" i="0" u="none">
                <a:solidFill>
                  <a:srgbClr val="572314"/>
                </a:solidFill>
                <a:effectLst>
                  <a:outerShdw blurRad="38100" dist="38100" dir="2700000" algn="tl">
                    <a:srgbClr val="C0C0C0"/>
                  </a:outerShdw>
                </a:effectLst>
                <a:latin typeface="Cabin"/>
                <a:ea typeface="Cabin"/>
                <a:cs typeface="Cabin"/>
                <a:sym typeface="Cabin"/>
              </a:rPr>
              <a:t>Disdvantage</a:t>
            </a:r>
          </a:p>
        </p:txBody>
      </p:sp>
      <p:sp>
        <p:nvSpPr>
          <p:cNvPr id="399" name="Shape 399"/>
          <p:cNvSpPr txBox="1">
            <a:spLocks noGrp="1"/>
          </p:cNvSpPr>
          <p:nvPr>
            <p:ph type="body" idx="1"/>
          </p:nvPr>
        </p:nvSpPr>
        <p:spPr>
          <a:xfrm>
            <a:off x="1435100" y="1447800"/>
            <a:ext cx="7499400" cy="4800600"/>
          </a:xfrm>
          <a:prstGeom prst="rect">
            <a:avLst/>
          </a:prstGeom>
          <a:noFill/>
          <a:ln>
            <a:noFill/>
          </a:ln>
        </p:spPr>
        <p:txBody>
          <a:bodyPr lIns="91425" tIns="45700" rIns="91425" bIns="45700" anchor="t" anchorCtr="0">
            <a:noAutofit/>
          </a:bodyPr>
          <a:lstStyle/>
          <a:p>
            <a:pPr marL="365125" marR="0" lvl="0" indent="-288925" algn="l" rtl="0">
              <a:lnSpc>
                <a:spcPct val="100000"/>
              </a:lnSpc>
              <a:spcBef>
                <a:spcPts val="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The particles develop electrostatic charges which are difficult to remove from mill.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Shape 404"/>
          <p:cNvPicPr preferRelativeResize="0">
            <a:picLocks noGrp="1"/>
          </p:cNvPicPr>
          <p:nvPr>
            <p:ph type="body" idx="1"/>
          </p:nvPr>
        </p:nvPicPr>
        <p:blipFill rotWithShape="1">
          <a:blip r:embed="rId3">
            <a:alphaModFix/>
          </a:blip>
          <a:srcRect/>
          <a:stretch/>
        </p:blipFill>
        <p:spPr>
          <a:xfrm>
            <a:off x="1371600" y="838200"/>
            <a:ext cx="7162800" cy="5105400"/>
          </a:xfrm>
          <a:prstGeom prst="rect">
            <a:avLst/>
          </a:prstGeom>
          <a:noFill/>
          <a:ln>
            <a:noFill/>
          </a:ln>
        </p:spPr>
      </p:pic>
      <p:sp>
        <p:nvSpPr>
          <p:cNvPr id="405" name="Shape 405"/>
          <p:cNvSpPr txBox="1"/>
          <p:nvPr/>
        </p:nvSpPr>
        <p:spPr>
          <a:xfrm>
            <a:off x="1066800" y="228600"/>
            <a:ext cx="3975000" cy="708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en-US" sz="4000" b="0" i="0" u="none">
                <a:solidFill>
                  <a:schemeClr val="dk1"/>
                </a:solidFill>
                <a:latin typeface="Arial"/>
                <a:ea typeface="Arial"/>
                <a:cs typeface="Arial"/>
                <a:sym typeface="Arial"/>
              </a:rPr>
              <a:t>Fluid Energy Mill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p:nvPr/>
        </p:nvSpPr>
        <p:spPr>
          <a:xfrm>
            <a:off x="1219200" y="609600"/>
            <a:ext cx="7467600" cy="3540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en-US" sz="3200" b="1" i="1" u="none">
                <a:solidFill>
                  <a:schemeClr val="dk1"/>
                </a:solidFill>
                <a:latin typeface="Arial"/>
                <a:ea typeface="Arial"/>
                <a:cs typeface="Arial"/>
                <a:sym typeface="Arial"/>
              </a:rPr>
              <a:t>DESCRIPITION</a:t>
            </a:r>
          </a:p>
          <a:p>
            <a:pPr marL="0" marR="0" lvl="0" indent="0" algn="l" rtl="0">
              <a:lnSpc>
                <a:spcPct val="100000"/>
              </a:lnSpc>
              <a:spcBef>
                <a:spcPts val="0"/>
              </a:spcBef>
              <a:spcAft>
                <a:spcPts val="0"/>
              </a:spcAft>
              <a:buClr>
                <a:schemeClr val="dk1"/>
              </a:buClr>
              <a:buSzPct val="25000"/>
              <a:buFont typeface="Arial"/>
              <a:buNone/>
            </a:pPr>
            <a:r>
              <a:rPr lang="en-US" sz="3200" b="0" i="0" u="none">
                <a:solidFill>
                  <a:schemeClr val="dk1"/>
                </a:solidFill>
                <a:latin typeface="Arial"/>
                <a:ea typeface="Arial"/>
                <a:cs typeface="Arial"/>
                <a:sym typeface="Arial"/>
              </a:rPr>
              <a:t>The fluid energy mill mainly used to grind the sensitive materials to the fine powder by the mechanism of impact and attrition forces applied by the air or inert gas from the nozzles presents in the chamber.</a:t>
            </a:r>
          </a:p>
        </p:txBody>
      </p:sp>
      <p:sp>
        <p:nvSpPr>
          <p:cNvPr id="411" name="Shape 411"/>
          <p:cNvSpPr txBox="1"/>
          <p:nvPr/>
        </p:nvSpPr>
        <p:spPr>
          <a:xfrm>
            <a:off x="1295400" y="4419600"/>
            <a:ext cx="7315200" cy="13842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en-US" sz="2800" b="1" i="1" u="none">
                <a:solidFill>
                  <a:schemeClr val="dk1"/>
                </a:solidFill>
                <a:latin typeface="Arial"/>
                <a:ea typeface="Arial"/>
                <a:cs typeface="Arial"/>
                <a:sym typeface="Arial"/>
              </a:rPr>
              <a:t>Principle</a:t>
            </a:r>
          </a:p>
          <a:p>
            <a:pPr marL="0" marR="0" lvl="0" indent="0" algn="l" rtl="0">
              <a:lnSpc>
                <a:spcPct val="100000"/>
              </a:lnSpc>
              <a:spcBef>
                <a:spcPts val="0"/>
              </a:spcBef>
              <a:spcAft>
                <a:spcPts val="0"/>
              </a:spcAft>
              <a:buClr>
                <a:schemeClr val="dk1"/>
              </a:buClr>
              <a:buSzPct val="25000"/>
              <a:buFont typeface="Arial"/>
              <a:buNone/>
            </a:pPr>
            <a:r>
              <a:rPr lang="en-US" sz="2800" b="0" i="0" u="none">
                <a:solidFill>
                  <a:schemeClr val="dk1"/>
                </a:solidFill>
                <a:latin typeface="Arial"/>
                <a:ea typeface="Arial"/>
                <a:cs typeface="Arial"/>
                <a:sym typeface="Arial"/>
              </a:rPr>
              <a:t>It works mainly on the principle of attrition and impact.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457200" y="304800"/>
            <a:ext cx="8229600" cy="6553200"/>
          </a:xfrm>
          <a:prstGeom prst="rect">
            <a:avLst/>
          </a:prstGeom>
          <a:noFill/>
          <a:ln>
            <a:noFill/>
          </a:ln>
        </p:spPr>
        <p:txBody>
          <a:bodyPr lIns="91425" tIns="45700" rIns="91425" bIns="45700" anchor="t" anchorCtr="0">
            <a:noAutofit/>
          </a:bodyPr>
          <a:lstStyle/>
          <a:p>
            <a:pPr marL="365125" marR="0" lvl="0" indent="-288925" algn="l" rtl="0">
              <a:lnSpc>
                <a:spcPct val="80000"/>
              </a:lnSpc>
              <a:spcBef>
                <a:spcPts val="0"/>
              </a:spcBef>
              <a:spcAft>
                <a:spcPts val="0"/>
              </a:spcAft>
              <a:buClr>
                <a:schemeClr val="accent1"/>
              </a:buClr>
              <a:buSzPct val="25000"/>
              <a:buFont typeface="Noto Sans Symbols"/>
              <a:buNone/>
            </a:pPr>
            <a:r>
              <a:rPr lang="en-US" sz="2400" b="1" i="0" u="none">
                <a:solidFill>
                  <a:srgbClr val="0000CC"/>
                </a:solidFill>
                <a:latin typeface="Cabin"/>
                <a:ea typeface="Cabin"/>
                <a:cs typeface="Cabin"/>
                <a:sym typeface="Cabin"/>
              </a:rPr>
              <a:t>Particle size distribution</a:t>
            </a:r>
          </a:p>
          <a:p>
            <a:pPr marL="365125" marR="0" lvl="0" indent="-288925" algn="l" rtl="0">
              <a:lnSpc>
                <a:spcPct val="8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The shape of the particle is irregular, and the size of particles varies within the range of the largest and smallest particles. </a:t>
            </a:r>
          </a:p>
          <a:p>
            <a:pPr marL="365125" marR="0" lvl="0" indent="-288925" algn="l" rtl="0">
              <a:lnSpc>
                <a:spcPct val="8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No method has been developed to express the exact size and shape of a particle mixture. However, statistical methods have been developed to express the size of an irregular particle in terms of a single dimension reffered to as its diameter. </a:t>
            </a:r>
          </a:p>
          <a:p>
            <a:pPr marL="365125" marR="0" lvl="0" indent="-288925" algn="l" rtl="0">
              <a:lnSpc>
                <a:spcPct val="80000"/>
              </a:lnSpc>
              <a:spcBef>
                <a:spcPts val="600"/>
              </a:spcBef>
              <a:spcAft>
                <a:spcPts val="0"/>
              </a:spcAft>
              <a:buClr>
                <a:schemeClr val="accent1"/>
              </a:buClr>
              <a:buSzPct val="80000"/>
              <a:buFont typeface="Noto Sans Symbols"/>
              <a:buNone/>
            </a:pPr>
            <a:endParaRPr sz="2400" b="0" i="0" u="none">
              <a:solidFill>
                <a:schemeClr val="dk1"/>
              </a:solidFill>
              <a:latin typeface="Cabin"/>
              <a:ea typeface="Cabin"/>
              <a:cs typeface="Cabin"/>
              <a:sym typeface="Cabin"/>
            </a:endParaRPr>
          </a:p>
          <a:p>
            <a:pPr marL="365125" marR="0" lvl="0" indent="-288925" algn="l" rtl="0">
              <a:lnSpc>
                <a:spcPct val="80000"/>
              </a:lnSpc>
              <a:spcBef>
                <a:spcPts val="600"/>
              </a:spcBef>
              <a:spcAft>
                <a:spcPts val="0"/>
              </a:spcAft>
              <a:buClr>
                <a:schemeClr val="accent1"/>
              </a:buClr>
              <a:buSzPct val="25000"/>
              <a:buFont typeface="Noto Sans Symbols"/>
              <a:buNone/>
            </a:pPr>
            <a:endParaRPr sz="2400" b="0" i="0" u="none">
              <a:solidFill>
                <a:schemeClr val="dk1"/>
              </a:solidFill>
              <a:latin typeface="Cabin"/>
              <a:ea typeface="Cabin"/>
              <a:cs typeface="Cabin"/>
              <a:sym typeface="Cabin"/>
            </a:endParaRPr>
          </a:p>
          <a:p>
            <a:pPr marL="365125" marR="0" lvl="0" indent="-288925" algn="l" rtl="0">
              <a:lnSpc>
                <a:spcPct val="8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Similarly there are various methods for representation of particle size distribution.</a:t>
            </a:r>
          </a:p>
          <a:p>
            <a:pPr marL="365125" marR="0" lvl="0" indent="-288925" algn="l" rtl="0">
              <a:lnSpc>
                <a:spcPct val="8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The most precise method of data presentation is tabular form.</a:t>
            </a:r>
          </a:p>
          <a:p>
            <a:pPr marL="365125" marR="0" lvl="0" indent="-288925" algn="l" rtl="0">
              <a:lnSpc>
                <a:spcPct val="8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Other methods are bar graph, or histogram of the frequency as a function of particle size .</a:t>
            </a:r>
          </a:p>
          <a:p>
            <a:pPr marL="365125" marR="0" lvl="0" indent="-288925" algn="l" rtl="0">
              <a:lnSpc>
                <a:spcPct val="8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Size distribution data are commonly presented graphically because a graph is more concise and permit easy visualization.</a:t>
            </a:r>
          </a:p>
        </p:txBody>
      </p:sp>
      <p:pic>
        <p:nvPicPr>
          <p:cNvPr id="167" name="Shape 167"/>
          <p:cNvPicPr preferRelativeResize="0"/>
          <p:nvPr/>
        </p:nvPicPr>
        <p:blipFill rotWithShape="1">
          <a:blip r:embed="rId3">
            <a:alphaModFix/>
          </a:blip>
          <a:srcRect/>
          <a:stretch/>
        </p:blipFill>
        <p:spPr>
          <a:xfrm>
            <a:off x="1752600" y="2743200"/>
            <a:ext cx="5781600" cy="449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1295400" y="609600"/>
            <a:ext cx="7499400" cy="4800600"/>
          </a:xfrm>
          <a:prstGeom prst="rect">
            <a:avLst/>
          </a:prstGeom>
          <a:noFill/>
          <a:ln>
            <a:noFill/>
          </a:ln>
        </p:spPr>
        <p:txBody>
          <a:bodyPr lIns="91425" tIns="45700" rIns="91425" bIns="45700" anchor="t" anchorCtr="0">
            <a:noAutofit/>
          </a:bodyPr>
          <a:lstStyle/>
          <a:p>
            <a:pPr marL="365125" marR="0" lvl="0" indent="-288925" algn="l" rtl="0">
              <a:lnSpc>
                <a:spcPct val="100000"/>
              </a:lnSpc>
              <a:spcBef>
                <a:spcPts val="0"/>
              </a:spcBef>
              <a:spcAft>
                <a:spcPts val="0"/>
              </a:spcAft>
              <a:buClr>
                <a:schemeClr val="accent1"/>
              </a:buClr>
              <a:buSzPct val="80000"/>
              <a:buFont typeface="Noto Sans Symbols"/>
              <a:buChar char="●"/>
            </a:pPr>
            <a:r>
              <a:rPr lang="en-US" sz="3200" b="1" i="1" u="none">
                <a:solidFill>
                  <a:schemeClr val="dk1"/>
                </a:solidFill>
                <a:latin typeface="Cabin"/>
                <a:ea typeface="Cabin"/>
                <a:cs typeface="Cabin"/>
                <a:sym typeface="Cabin"/>
              </a:rPr>
              <a:t>Basic parts</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The main basic parts present in the fluidized energy mill are as follows</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The inlet by which the solid material is introduced into the chamber which is made of stainless steel.</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The nozzles by which the air and the inert gas is introduced into the chamber at high pressure.</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The classifier from which the fine reduced particles are collected.</a:t>
            </a:r>
          </a:p>
          <a:p>
            <a:pPr marL="365125" marR="0" lvl="0" indent="-288925" algn="l" rtl="0">
              <a:spcBef>
                <a:spcPts val="600"/>
              </a:spcBef>
              <a:spcAft>
                <a:spcPts val="0"/>
              </a:spcAft>
              <a:buClr>
                <a:schemeClr val="accent1"/>
              </a:buClr>
              <a:buSzPct val="80000"/>
              <a:buFont typeface="Noto Sans Symbols"/>
              <a:buNone/>
            </a:pPr>
            <a:endParaRPr sz="3200" b="0" i="0" u="none">
              <a:solidFill>
                <a:schemeClr val="dk1"/>
              </a:solidFill>
              <a:latin typeface="Cabin"/>
              <a:ea typeface="Cabin"/>
              <a:cs typeface="Cabin"/>
              <a:sym typeface="Cabi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990600" y="533400"/>
            <a:ext cx="7804200" cy="4800600"/>
          </a:xfrm>
          <a:prstGeom prst="rect">
            <a:avLst/>
          </a:prstGeom>
          <a:noFill/>
          <a:ln>
            <a:noFill/>
          </a:ln>
        </p:spPr>
        <p:txBody>
          <a:bodyPr lIns="91425" tIns="45700" rIns="91425" bIns="45700" anchor="t" anchorCtr="0">
            <a:noAutofit/>
          </a:bodyPr>
          <a:lstStyle/>
          <a:p>
            <a:pPr marL="365125" marR="0" lvl="0" indent="-288925" algn="l" rtl="0">
              <a:lnSpc>
                <a:spcPct val="100000"/>
              </a:lnSpc>
              <a:spcBef>
                <a:spcPts val="0"/>
              </a:spcBef>
              <a:spcAft>
                <a:spcPts val="0"/>
              </a:spcAft>
              <a:buClr>
                <a:schemeClr val="accent1"/>
              </a:buClr>
              <a:buSzPct val="80000"/>
              <a:buFont typeface="Noto Sans Symbols"/>
              <a:buChar char="●"/>
            </a:pPr>
            <a:r>
              <a:rPr lang="en-US" sz="3200" b="1" i="1" u="none">
                <a:solidFill>
                  <a:schemeClr val="dk1"/>
                </a:solidFill>
                <a:latin typeface="Cabin"/>
                <a:ea typeface="Cabin"/>
                <a:cs typeface="Cabin"/>
                <a:sym typeface="Cabin"/>
              </a:rPr>
              <a:t>Construction</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It consists of a loop of pipe which has a diameter of 20 to 200 mm, depending on the overall height of the loop, which may be up to about 2 m.</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There is an inlet for the feed and a series of nozzles for the inlet of air or an inert gas.</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It also has an outlet with a classifier which allows the air to escape but prevents to pass until they become sufficiently fine. </a:t>
            </a:r>
          </a:p>
          <a:p>
            <a:pPr marL="365125" marR="0" lvl="0" indent="-288925" algn="l" rtl="0">
              <a:spcBef>
                <a:spcPts val="600"/>
              </a:spcBef>
              <a:spcAft>
                <a:spcPts val="0"/>
              </a:spcAft>
              <a:buClr>
                <a:schemeClr val="accent1"/>
              </a:buClr>
              <a:buSzPct val="80000"/>
              <a:buFont typeface="Noto Sans Symbols"/>
              <a:buNone/>
            </a:pPr>
            <a:endParaRPr sz="3200" b="0" i="0" u="none">
              <a:solidFill>
                <a:schemeClr val="dk1"/>
              </a:solidFill>
              <a:latin typeface="Cabin"/>
              <a:ea typeface="Cabin"/>
              <a:cs typeface="Cabin"/>
              <a:sym typeface="Cabi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57199"/>
            <a:ext cx="8248800" cy="6019800"/>
          </a:xfrm>
          <a:prstGeom prst="rect">
            <a:avLst/>
          </a:prstGeom>
          <a:noFill/>
          <a:ln>
            <a:noFill/>
          </a:ln>
        </p:spPr>
        <p:txBody>
          <a:bodyPr lIns="91425" tIns="45700" rIns="91425" bIns="45700" anchor="t" anchorCtr="0">
            <a:noAutofit/>
          </a:bodyPr>
          <a:lstStyle/>
          <a:p>
            <a:pPr marL="365125" marR="0" lvl="0" indent="-288925" algn="l" rtl="0">
              <a:lnSpc>
                <a:spcPct val="100000"/>
              </a:lnSpc>
              <a:spcBef>
                <a:spcPts val="0"/>
              </a:spcBef>
              <a:spcAft>
                <a:spcPts val="0"/>
              </a:spcAft>
              <a:buClr>
                <a:schemeClr val="accent1"/>
              </a:buClr>
              <a:buSzPct val="80000"/>
              <a:buFont typeface="Noto Sans Symbols"/>
              <a:buChar char="●"/>
            </a:pPr>
            <a:r>
              <a:rPr lang="en-US" sz="2800" b="1" i="1" u="none">
                <a:solidFill>
                  <a:schemeClr val="dk1"/>
                </a:solidFill>
                <a:latin typeface="Cabin"/>
                <a:ea typeface="Cabin"/>
                <a:cs typeface="Cabin"/>
                <a:sym typeface="Cabin"/>
              </a:rPr>
              <a:t>Working</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800" b="0" i="0" u="none">
                <a:solidFill>
                  <a:schemeClr val="dk1"/>
                </a:solidFill>
                <a:latin typeface="Cabin"/>
                <a:ea typeface="Cabin"/>
                <a:cs typeface="Cabin"/>
                <a:sym typeface="Cabin"/>
              </a:rPr>
              <a:t>In the operation of a fluid energy mill, gas of high energy content is introduced into a pulverizing chamber. The air or inert gas is introduced with a very high pressure through the nozzle. Solids are introduced into air stream through the inlet. Due to the high degree of turbulence, impact and attritional forces occurs between the particles.</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800" b="0" i="0" u="none">
                <a:solidFill>
                  <a:schemeClr val="dk1"/>
                </a:solidFill>
                <a:latin typeface="Cabin"/>
                <a:ea typeface="Cabin"/>
                <a:cs typeface="Cabin"/>
                <a:sym typeface="Cabin"/>
              </a:rPr>
              <a:t>The fine particles are collected through a classifier. Fluid energy mill reduce the particles to 1 to 20 micron. To get a very fine powder even up to 5 micron the material is pretreated to reduce the particle size to the order of 100 mesh and then passed through fluid energy mill.</a:t>
            </a:r>
          </a:p>
          <a:p>
            <a:pPr marL="365125" marR="0" lvl="0" indent="-288925" algn="l" rtl="0">
              <a:spcBef>
                <a:spcPts val="600"/>
              </a:spcBef>
              <a:spcAft>
                <a:spcPts val="0"/>
              </a:spcAft>
              <a:buClr>
                <a:schemeClr val="accent1"/>
              </a:buClr>
              <a:buSzPct val="80000"/>
              <a:buFont typeface="Noto Sans Symbols"/>
              <a:buNone/>
            </a:pPr>
            <a:endParaRPr sz="2800" b="0" i="0" u="none">
              <a:solidFill>
                <a:schemeClr val="dk1"/>
              </a:solidFill>
              <a:latin typeface="Cabin"/>
              <a:ea typeface="Cabin"/>
              <a:cs typeface="Cabin"/>
              <a:sym typeface="Cabi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1435100" y="1447800"/>
            <a:ext cx="7499400" cy="4800600"/>
          </a:xfrm>
          <a:prstGeom prst="rect">
            <a:avLst/>
          </a:prstGeom>
          <a:noFill/>
          <a:ln>
            <a:noFill/>
          </a:ln>
        </p:spPr>
        <p:txBody>
          <a:bodyPr lIns="91425" tIns="45700" rIns="91425" bIns="45700" anchor="t" anchorCtr="0">
            <a:noAutofit/>
          </a:bodyPr>
          <a:lstStyle/>
          <a:p>
            <a:pPr marL="365125" marR="0" lvl="0" indent="-288925" algn="l" rtl="0">
              <a:lnSpc>
                <a:spcPct val="100000"/>
              </a:lnSpc>
              <a:spcBef>
                <a:spcPts val="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A size-reduction unit depending for its action on collisions between the particles, the energy being supplied by a compressed fluid, (e.g., air or steam) that enters the grinding chamber at high speed. Such mills will give a product of 5 micron or less.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p:nvPr/>
        </p:nvSpPr>
        <p:spPr>
          <a:xfrm>
            <a:off x="1143000" y="271462"/>
            <a:ext cx="7696200" cy="63578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en-US" sz="3200" b="1" i="1" u="none">
                <a:solidFill>
                  <a:schemeClr val="dk1"/>
                </a:solidFill>
                <a:latin typeface="Arial"/>
                <a:ea typeface="Arial"/>
                <a:cs typeface="Arial"/>
                <a:sym typeface="Arial"/>
              </a:rPr>
              <a:t>Types</a:t>
            </a:r>
          </a:p>
          <a:p>
            <a:pPr marL="0" marR="0" lvl="0" indent="0" algn="l" rtl="0">
              <a:lnSpc>
                <a:spcPct val="100000"/>
              </a:lnSpc>
              <a:spcBef>
                <a:spcPts val="0"/>
              </a:spcBef>
              <a:spcAft>
                <a:spcPts val="0"/>
              </a:spcAft>
              <a:buClr>
                <a:schemeClr val="dk1"/>
              </a:buClr>
              <a:buSzPct val="25000"/>
              <a:buFont typeface="Arial"/>
              <a:buNone/>
            </a:pPr>
            <a:r>
              <a:rPr lang="en-US" sz="2800" b="0" i="0" u="none">
                <a:solidFill>
                  <a:schemeClr val="dk1"/>
                </a:solidFill>
                <a:latin typeface="Arial"/>
                <a:ea typeface="Arial"/>
                <a:cs typeface="Arial"/>
                <a:sym typeface="Arial"/>
              </a:rPr>
              <a:t>There are two main classes of pulverizers</a:t>
            </a:r>
          </a:p>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Air swept pulverizer</a:t>
            </a:r>
          </a:p>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Air impact pulverizer</a:t>
            </a:r>
          </a:p>
          <a:p>
            <a:pPr marL="0" marR="0" lvl="0" indent="0" algn="l" rtl="0">
              <a:lnSpc>
                <a:spcPct val="150000"/>
              </a:lnSpc>
              <a:spcBef>
                <a:spcPts val="0"/>
              </a:spcBef>
              <a:spcAft>
                <a:spcPts val="0"/>
              </a:spcAft>
              <a:buClr>
                <a:schemeClr val="dk1"/>
              </a:buClr>
              <a:buSzPct val="25000"/>
              <a:buFont typeface="Arial"/>
              <a:buNone/>
            </a:pPr>
            <a:r>
              <a:rPr lang="en-US" sz="2800" b="0" i="0" u="none">
                <a:solidFill>
                  <a:schemeClr val="dk1"/>
                </a:solidFill>
                <a:latin typeface="Arial"/>
                <a:ea typeface="Arial"/>
                <a:cs typeface="Arial"/>
                <a:sym typeface="Arial"/>
              </a:rPr>
              <a:t>Air swept pulverizers use air to transport particles to the pulverizing section of the apparatus. Air impact pulverizers use high speed air to pulverization of the particles.</a:t>
            </a:r>
          </a:p>
          <a:p>
            <a:pPr marL="0" marR="0" lvl="0" indent="0" algn="l" rtl="0">
              <a:lnSpc>
                <a:spcPct val="150000"/>
              </a:lnSpc>
              <a:spcBef>
                <a:spcPts val="0"/>
              </a:spcBef>
              <a:spcAft>
                <a:spcPts val="0"/>
              </a:spcAft>
              <a:buClr>
                <a:schemeClr val="dk1"/>
              </a:buClr>
              <a:buSzPct val="25000"/>
              <a:buFont typeface="Arial"/>
              <a:buNone/>
            </a:pPr>
            <a:r>
              <a:rPr lang="en-US" sz="2800" b="0" i="0" u="none">
                <a:solidFill>
                  <a:schemeClr val="dk1"/>
                </a:solidFill>
                <a:latin typeface="Arial"/>
                <a:ea typeface="Arial"/>
                <a:cs typeface="Arial"/>
                <a:sym typeface="Arial"/>
              </a:rPr>
              <a:t>The products from both air swept and air impact pulverizers produces oversize particles and no need of further sieving or classifying.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381000" y="762000"/>
            <a:ext cx="8553600" cy="4800600"/>
          </a:xfrm>
          <a:prstGeom prst="rect">
            <a:avLst/>
          </a:prstGeom>
          <a:noFill/>
          <a:ln>
            <a:noFill/>
          </a:ln>
        </p:spPr>
        <p:txBody>
          <a:bodyPr lIns="91425" tIns="45700" rIns="91425" bIns="45700" anchor="t" anchorCtr="0">
            <a:noAutofit/>
          </a:bodyPr>
          <a:lstStyle/>
          <a:p>
            <a:pPr marL="365125" marR="0" lvl="0" indent="-288925" algn="l" rtl="0">
              <a:lnSpc>
                <a:spcPct val="100000"/>
              </a:lnSpc>
              <a:spcBef>
                <a:spcPts val="0"/>
              </a:spcBef>
              <a:spcAft>
                <a:spcPts val="0"/>
              </a:spcAft>
              <a:buClr>
                <a:schemeClr val="accent1"/>
              </a:buClr>
              <a:buSzPct val="80000"/>
              <a:buFont typeface="Noto Sans Symbols"/>
              <a:buChar char="●"/>
            </a:pPr>
            <a:r>
              <a:rPr lang="en-US" sz="2800" b="1" i="0" u="none">
                <a:solidFill>
                  <a:schemeClr val="dk1"/>
                </a:solidFill>
                <a:latin typeface="Cabin"/>
                <a:ea typeface="Cabin"/>
                <a:cs typeface="Cabin"/>
                <a:sym typeface="Cabin"/>
              </a:rPr>
              <a:t>Air Swept Pulverizer</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800" b="0" i="0" u="none">
                <a:solidFill>
                  <a:schemeClr val="dk1"/>
                </a:solidFill>
                <a:latin typeface="Cabin"/>
                <a:ea typeface="Cabin"/>
                <a:cs typeface="Cabin"/>
                <a:sym typeface="Cabin"/>
              </a:rPr>
              <a:t>The particles along with air is fed into the mill inlet.</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800" b="0" i="0" u="none">
                <a:solidFill>
                  <a:schemeClr val="dk1"/>
                </a:solidFill>
                <a:latin typeface="Cabin"/>
                <a:ea typeface="Cabin"/>
                <a:cs typeface="Cabin"/>
                <a:sym typeface="Cabin"/>
              </a:rPr>
              <a:t>The beater plates support the hammers and distribute the particles around the periphery of the grinding chamber.</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800" b="0" i="0" u="none">
                <a:solidFill>
                  <a:schemeClr val="dk1"/>
                </a:solidFill>
                <a:latin typeface="Cabin"/>
                <a:ea typeface="Cabin"/>
                <a:cs typeface="Cabin"/>
                <a:sym typeface="Cabin"/>
              </a:rPr>
              <a:t>The hammers grind the solid against the liner of the grinding chamber. The beater plates rotate between 1600 and 7000 rpm (revolutions per minute) to reduce the size of the incoming particles.</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800" b="0" i="0" u="none">
                <a:solidFill>
                  <a:schemeClr val="dk1"/>
                </a:solidFill>
                <a:latin typeface="Cabin"/>
                <a:ea typeface="Cabin"/>
                <a:cs typeface="Cabin"/>
                <a:sym typeface="Cabin"/>
              </a:rPr>
              <a:t>The classifier plate separates the fine product and exit through the discharge outlet. The material is back feed to the mill inlet through the recycle housing.</a:t>
            </a:r>
          </a:p>
          <a:p>
            <a:pPr marL="365125" marR="0" lvl="0" indent="-288925" algn="l" rtl="0">
              <a:spcBef>
                <a:spcPts val="600"/>
              </a:spcBef>
              <a:spcAft>
                <a:spcPts val="0"/>
              </a:spcAft>
              <a:buClr>
                <a:schemeClr val="accent1"/>
              </a:buClr>
              <a:buSzPct val="80000"/>
              <a:buFont typeface="Noto Sans Symbols"/>
              <a:buNone/>
            </a:pPr>
            <a:endParaRPr sz="2800" b="0" i="0" u="none">
              <a:solidFill>
                <a:schemeClr val="dk1"/>
              </a:solidFill>
              <a:latin typeface="Cabin"/>
              <a:ea typeface="Cabin"/>
              <a:cs typeface="Cabin"/>
              <a:sym typeface="Cabi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1435100" y="1447800"/>
            <a:ext cx="7499400" cy="4800600"/>
          </a:xfrm>
          <a:prstGeom prst="rect">
            <a:avLst/>
          </a:prstGeom>
          <a:noFill/>
          <a:ln>
            <a:noFill/>
          </a:ln>
        </p:spPr>
        <p:txBody>
          <a:bodyPr lIns="91425" tIns="45700" rIns="91425" bIns="45700" anchor="t" anchorCtr="0">
            <a:noAutofit/>
          </a:bodyPr>
          <a:lstStyle/>
          <a:p>
            <a:pPr marL="365125" marR="0" lvl="0" indent="-288925" algn="l" rtl="0">
              <a:lnSpc>
                <a:spcPct val="100000"/>
              </a:lnSpc>
              <a:spcBef>
                <a:spcPts val="0"/>
              </a:spcBef>
              <a:spcAft>
                <a:spcPts val="0"/>
              </a:spcAft>
              <a:buClr>
                <a:schemeClr val="accent1"/>
              </a:buClr>
              <a:buSzPct val="80000"/>
              <a:buFont typeface="Noto Sans Symbols"/>
              <a:buChar char="●"/>
            </a:pPr>
            <a:r>
              <a:rPr lang="en-US" sz="3200" b="1" i="0" u="none">
                <a:solidFill>
                  <a:schemeClr val="dk1"/>
                </a:solidFill>
                <a:latin typeface="Cabin"/>
                <a:ea typeface="Cabin"/>
                <a:cs typeface="Cabin"/>
                <a:sym typeface="Cabin"/>
              </a:rPr>
              <a:t>Air Impact Pulverizer</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3200" b="0" i="0" u="none">
                <a:solidFill>
                  <a:schemeClr val="dk1"/>
                </a:solidFill>
                <a:latin typeface="Cabin"/>
                <a:ea typeface="Cabin"/>
                <a:cs typeface="Cabin"/>
                <a:sym typeface="Cabin"/>
              </a:rPr>
              <a:t>In air impact pulverizers superheated steam or compressed air produces the force that reduces the size of large particles. It results in the smashing of the particles into smaller particles</a:t>
            </a:r>
          </a:p>
          <a:p>
            <a:pPr marL="365125" marR="0" lvl="0" indent="-288925" algn="l" rtl="0">
              <a:spcBef>
                <a:spcPts val="600"/>
              </a:spcBef>
              <a:spcAft>
                <a:spcPts val="0"/>
              </a:spcAft>
              <a:buClr>
                <a:schemeClr val="accent1"/>
              </a:buClr>
              <a:buSzPct val="80000"/>
              <a:buFont typeface="Noto Sans Symbols"/>
              <a:buNone/>
            </a:pPr>
            <a:endParaRPr sz="3200" b="0" i="0" u="none">
              <a:solidFill>
                <a:schemeClr val="dk1"/>
              </a:solidFill>
              <a:latin typeface="Cabin"/>
              <a:ea typeface="Cabin"/>
              <a:cs typeface="Cabin"/>
              <a:sym typeface="Cabi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152400" y="0"/>
            <a:ext cx="8839200" cy="5791200"/>
          </a:xfrm>
          <a:prstGeom prst="rect">
            <a:avLst/>
          </a:prstGeom>
          <a:noFill/>
          <a:ln>
            <a:noFill/>
          </a:ln>
        </p:spPr>
        <p:txBody>
          <a:bodyPr lIns="91425" tIns="45700" rIns="91425" bIns="45700" anchor="t" anchorCtr="0">
            <a:noAutofit/>
          </a:bodyPr>
          <a:lstStyle/>
          <a:p>
            <a:pPr marL="365125" marR="0" lvl="0" indent="-288925" algn="l" rtl="0">
              <a:lnSpc>
                <a:spcPct val="100000"/>
              </a:lnSpc>
              <a:spcBef>
                <a:spcPts val="0"/>
              </a:spcBef>
              <a:spcAft>
                <a:spcPts val="0"/>
              </a:spcAft>
              <a:buClr>
                <a:schemeClr val="accent1"/>
              </a:buClr>
              <a:buSzPct val="80000"/>
              <a:buFont typeface="Noto Sans Symbols"/>
              <a:buChar char="●"/>
            </a:pPr>
            <a:r>
              <a:rPr lang="en-US" sz="2400" b="1" i="1" u="none">
                <a:solidFill>
                  <a:schemeClr val="dk1"/>
                </a:solidFill>
                <a:latin typeface="Cabin"/>
                <a:ea typeface="Cabin"/>
                <a:cs typeface="Cabin"/>
                <a:sym typeface="Cabin"/>
              </a:rPr>
              <a:t>PHARMACEUTICAL APPLICATIONS</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Pulverizers are commonly used for chemicals, pigments and food processing. The micro scale air impact pulverizer is used in laboratories, where small samples are needed.</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Fluid energy mills are used because of their advantages in fine grinding.</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The mill is used to grind heat sensitive material to fine powder.</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They have been used for the fine grinding of  kaolin, zircon, titanium and calcium, alumina, but the energy consumed per ton of milled product is high.</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It is also an object to provide grinding of dry solids.</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The mill is used to grind those drugs in which high degree of purity is required.</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Contamination can be avoided and no excess heat is produced, pulverizers are suitable for materials that must remain ultra-pure and those that are heat sensitive. Even cryogenic applications can be reduced. </a:t>
            </a:r>
          </a:p>
          <a:p>
            <a:pPr marL="365125" marR="0" lvl="0" indent="-288925" algn="l" rtl="0">
              <a:spcBef>
                <a:spcPts val="600"/>
              </a:spcBef>
              <a:spcAft>
                <a:spcPts val="0"/>
              </a:spcAft>
              <a:buClr>
                <a:schemeClr val="accent1"/>
              </a:buClr>
              <a:buSzPct val="80000"/>
              <a:buFont typeface="Noto Sans Symbols"/>
              <a:buNone/>
            </a:pPr>
            <a:endParaRPr sz="2400" b="0" i="0" u="none">
              <a:solidFill>
                <a:schemeClr val="dk1"/>
              </a:solidFill>
              <a:latin typeface="Cabin"/>
              <a:ea typeface="Cabin"/>
              <a:cs typeface="Cabin"/>
              <a:sym typeface="Cabi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1143000" y="685800"/>
            <a:ext cx="7499400" cy="4800600"/>
          </a:xfrm>
          <a:prstGeom prst="rect">
            <a:avLst/>
          </a:prstGeom>
          <a:noFill/>
          <a:ln>
            <a:noFill/>
          </a:ln>
        </p:spPr>
        <p:txBody>
          <a:bodyPr lIns="91425" tIns="45700" rIns="91425" bIns="45700" anchor="t" anchorCtr="0">
            <a:noAutofit/>
          </a:bodyPr>
          <a:lstStyle/>
          <a:p>
            <a:pPr marL="365125" marR="0" lvl="0" indent="-288925" algn="l" rtl="0">
              <a:lnSpc>
                <a:spcPct val="100000"/>
              </a:lnSpc>
              <a:spcBef>
                <a:spcPts val="0"/>
              </a:spcBef>
              <a:spcAft>
                <a:spcPts val="0"/>
              </a:spcAft>
              <a:buClr>
                <a:schemeClr val="accent1"/>
              </a:buClr>
              <a:buSzPct val="80000"/>
              <a:buFont typeface="Noto Sans Symbols"/>
              <a:buChar char="●"/>
            </a:pPr>
            <a:r>
              <a:rPr lang="en-US" sz="2400" b="1" i="1" u="none">
                <a:solidFill>
                  <a:schemeClr val="dk1"/>
                </a:solidFill>
                <a:latin typeface="Cabin"/>
                <a:ea typeface="Cabin"/>
                <a:cs typeface="Cabin"/>
                <a:sym typeface="Cabin"/>
              </a:rPr>
              <a:t>OTHER APPLICATIONS</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This invention is applicable to the size reduction of a wide variety of materials capable of generating a static charge in a fluid energy mill.</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Examples of these materials are aluminum oxide, ceramic frit, powder insecticides such as DDT, diatomaceous earth, feldspar, fluorspar, graphite, gypsum, iron ore, iron oxide, iron powder, limestone, mica, paint pigments, polymers, rare earth ores carbon, talc etc.</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The process involves no moving parts or screens and is suitable for virtually any friable or crystalline materials, even materials that are very abrasive</a:t>
            </a:r>
          </a:p>
          <a:p>
            <a:pPr marL="365125" marR="0" lvl="0" indent="-288925" algn="l" rtl="0">
              <a:spcBef>
                <a:spcPts val="600"/>
              </a:spcBef>
              <a:spcAft>
                <a:spcPts val="0"/>
              </a:spcAft>
              <a:buClr>
                <a:schemeClr val="accent1"/>
              </a:buClr>
              <a:buSzPct val="80000"/>
              <a:buFont typeface="Noto Sans Symbols"/>
              <a:buNone/>
            </a:pPr>
            <a:endParaRPr sz="2400" b="0" i="0" u="none">
              <a:solidFill>
                <a:schemeClr val="dk1"/>
              </a:solidFill>
              <a:latin typeface="Cabin"/>
              <a:ea typeface="Cabin"/>
              <a:cs typeface="Cabin"/>
              <a:sym typeface="Cabi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914400" y="609600"/>
            <a:ext cx="8032800" cy="5029200"/>
          </a:xfrm>
          <a:prstGeom prst="rect">
            <a:avLst/>
          </a:prstGeom>
          <a:noFill/>
          <a:ln>
            <a:noFill/>
          </a:ln>
        </p:spPr>
        <p:txBody>
          <a:bodyPr lIns="91425" tIns="45700" rIns="91425" bIns="45700" anchor="t" anchorCtr="0">
            <a:noAutofit/>
          </a:bodyPr>
          <a:lstStyle/>
          <a:p>
            <a:pPr marL="365125" marR="0" lvl="0" indent="-288925" algn="l" rtl="0">
              <a:lnSpc>
                <a:spcPct val="100000"/>
              </a:lnSpc>
              <a:spcBef>
                <a:spcPts val="0"/>
              </a:spcBef>
              <a:spcAft>
                <a:spcPts val="0"/>
              </a:spcAft>
              <a:buClr>
                <a:schemeClr val="accent1"/>
              </a:buClr>
              <a:buSzPct val="80000"/>
              <a:buFont typeface="Noto Sans Symbols"/>
              <a:buChar char="●"/>
            </a:pPr>
            <a:r>
              <a:rPr lang="en-US" sz="2800" b="1" i="1" u="none">
                <a:solidFill>
                  <a:schemeClr val="dk1"/>
                </a:solidFill>
                <a:latin typeface="Cabin"/>
                <a:ea typeface="Cabin"/>
                <a:cs typeface="Cabin"/>
                <a:sym typeface="Cabin"/>
              </a:rPr>
              <a:t>ADVANTAGES</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800" b="0" i="0" u="none">
                <a:solidFill>
                  <a:schemeClr val="dk1"/>
                </a:solidFill>
                <a:latin typeface="Cabin"/>
                <a:ea typeface="Cabin"/>
                <a:cs typeface="Cabin"/>
                <a:sym typeface="Cabin"/>
              </a:rPr>
              <a:t>Air needed is free.</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800" b="0" i="0" u="none">
                <a:solidFill>
                  <a:schemeClr val="dk1"/>
                </a:solidFill>
                <a:latin typeface="Cabin"/>
                <a:ea typeface="Cabin"/>
                <a:cs typeface="Cabin"/>
                <a:sym typeface="Cabin"/>
              </a:rPr>
              <a:t>Large range of sizes available.</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800" b="0" i="0" u="none">
                <a:solidFill>
                  <a:schemeClr val="dk1"/>
                </a:solidFill>
                <a:latin typeface="Cabin"/>
                <a:ea typeface="Cabin"/>
                <a:cs typeface="Cabin"/>
                <a:sym typeface="Cabin"/>
              </a:rPr>
              <a:t>The mill is used to grind the materials to fine powder.</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800" b="0" i="0" u="none">
                <a:solidFill>
                  <a:schemeClr val="dk1"/>
                </a:solidFill>
                <a:latin typeface="Cabin"/>
                <a:ea typeface="Cabin"/>
                <a:cs typeface="Cabin"/>
                <a:sym typeface="Cabin"/>
              </a:rPr>
              <a:t>The particle size of the powder can be controlled due to the use of a classifier.</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800" b="0" i="0" u="none">
                <a:solidFill>
                  <a:schemeClr val="dk1"/>
                </a:solidFill>
                <a:latin typeface="Cabin"/>
                <a:ea typeface="Cabin"/>
                <a:cs typeface="Cabin"/>
                <a:sym typeface="Cabin"/>
              </a:rPr>
              <a:t>There is no wear of the mill and hence there is no contamination of the product.</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800" b="0" i="0" u="none">
                <a:solidFill>
                  <a:schemeClr val="dk1"/>
                </a:solidFill>
                <a:latin typeface="Cabin"/>
                <a:ea typeface="Cabin"/>
                <a:cs typeface="Cabin"/>
                <a:sym typeface="Cabin"/>
              </a:rPr>
              <a:t>It is useful for grinding heat sensitive substances such as sulphonamides, vitamins and antibodies.</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800" b="0" i="0" u="none">
                <a:solidFill>
                  <a:schemeClr val="dk1"/>
                </a:solidFill>
                <a:latin typeface="Cabin"/>
                <a:ea typeface="Cabin"/>
                <a:cs typeface="Cabin"/>
                <a:sym typeface="Cabin"/>
              </a:rPr>
              <a:t>Homogeneous blend.</a:t>
            </a:r>
          </a:p>
          <a:p>
            <a:pPr marL="365125" marR="0" lvl="0" indent="-288925" algn="l" rtl="0">
              <a:spcBef>
                <a:spcPts val="600"/>
              </a:spcBef>
              <a:spcAft>
                <a:spcPts val="0"/>
              </a:spcAft>
              <a:buClr>
                <a:schemeClr val="accent1"/>
              </a:buClr>
              <a:buSzPct val="80000"/>
              <a:buFont typeface="Noto Sans Symbols"/>
              <a:buNone/>
            </a:pPr>
            <a:endParaRPr sz="2800" b="0" i="0" u="none">
              <a:solidFill>
                <a:schemeClr val="dk1"/>
              </a:solidFill>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72" name="Shape 172"/>
          <p:cNvGrpSpPr/>
          <p:nvPr/>
        </p:nvGrpSpPr>
        <p:grpSpPr>
          <a:xfrm>
            <a:off x="457200" y="304755"/>
            <a:ext cx="8229600" cy="6324475"/>
            <a:chOff x="838200" y="1828800"/>
            <a:chExt cx="7315200" cy="4354500"/>
          </a:xfrm>
        </p:grpSpPr>
        <p:grpSp>
          <p:nvGrpSpPr>
            <p:cNvPr id="173" name="Shape 173"/>
            <p:cNvGrpSpPr/>
            <p:nvPr/>
          </p:nvGrpSpPr>
          <p:grpSpPr>
            <a:xfrm>
              <a:off x="838200" y="1828800"/>
              <a:ext cx="7315200" cy="4354500"/>
              <a:chOff x="838200" y="1828800"/>
              <a:chExt cx="7315200" cy="4354500"/>
            </a:xfrm>
          </p:grpSpPr>
          <p:pic>
            <p:nvPicPr>
              <p:cNvPr id="174" name="Shape 174"/>
              <p:cNvPicPr preferRelativeResize="0"/>
              <p:nvPr/>
            </p:nvPicPr>
            <p:blipFill rotWithShape="1">
              <a:blip r:embed="rId3">
                <a:alphaModFix/>
              </a:blip>
              <a:srcRect/>
              <a:stretch/>
            </p:blipFill>
            <p:spPr>
              <a:xfrm>
                <a:off x="838200" y="2667000"/>
                <a:ext cx="290400" cy="2362200"/>
              </a:xfrm>
              <a:prstGeom prst="rect">
                <a:avLst/>
              </a:prstGeom>
              <a:noFill/>
              <a:ln w="28575" cap="flat" cmpd="sng">
                <a:solidFill>
                  <a:srgbClr val="800000"/>
                </a:solidFill>
                <a:prstDash val="solid"/>
                <a:miter/>
                <a:headEnd type="none" w="med" len="med"/>
                <a:tailEnd type="none" w="med" len="med"/>
              </a:ln>
            </p:spPr>
          </p:pic>
          <p:pic>
            <p:nvPicPr>
              <p:cNvPr id="175" name="Shape 175"/>
              <p:cNvPicPr preferRelativeResize="0"/>
              <p:nvPr/>
            </p:nvPicPr>
            <p:blipFill rotWithShape="1">
              <a:blip r:embed="rId4">
                <a:alphaModFix/>
              </a:blip>
              <a:srcRect/>
              <a:stretch/>
            </p:blipFill>
            <p:spPr>
              <a:xfrm>
                <a:off x="1066800" y="1828800"/>
                <a:ext cx="7086600" cy="4073400"/>
              </a:xfrm>
              <a:prstGeom prst="rect">
                <a:avLst/>
              </a:prstGeom>
              <a:noFill/>
              <a:ln w="28575" cap="flat" cmpd="sng">
                <a:solidFill>
                  <a:srgbClr val="800000"/>
                </a:solidFill>
                <a:prstDash val="solid"/>
                <a:miter/>
                <a:headEnd type="none" w="med" len="med"/>
                <a:tailEnd type="none" w="med" len="med"/>
              </a:ln>
            </p:spPr>
          </p:pic>
          <p:pic>
            <p:nvPicPr>
              <p:cNvPr id="176" name="Shape 176"/>
              <p:cNvPicPr preferRelativeResize="0"/>
              <p:nvPr/>
            </p:nvPicPr>
            <p:blipFill rotWithShape="1">
              <a:blip r:embed="rId5">
                <a:alphaModFix/>
              </a:blip>
              <a:srcRect/>
              <a:stretch/>
            </p:blipFill>
            <p:spPr>
              <a:xfrm>
                <a:off x="3629025" y="5867400"/>
                <a:ext cx="2219400" cy="315900"/>
              </a:xfrm>
              <a:prstGeom prst="rect">
                <a:avLst/>
              </a:prstGeom>
              <a:noFill/>
              <a:ln w="28575" cap="flat" cmpd="sng">
                <a:solidFill>
                  <a:srgbClr val="800000"/>
                </a:solidFill>
                <a:prstDash val="solid"/>
                <a:miter/>
                <a:headEnd type="none" w="med" len="med"/>
                <a:tailEnd type="none" w="med" len="med"/>
              </a:ln>
            </p:spPr>
          </p:pic>
        </p:grpSp>
        <p:pic>
          <p:nvPicPr>
            <p:cNvPr id="177" name="Shape 177"/>
            <p:cNvPicPr preferRelativeResize="0"/>
            <p:nvPr/>
          </p:nvPicPr>
          <p:blipFill rotWithShape="1">
            <a:blip r:embed="rId3">
              <a:alphaModFix/>
            </a:blip>
            <a:srcRect/>
            <a:stretch/>
          </p:blipFill>
          <p:spPr>
            <a:xfrm>
              <a:off x="838200" y="2743200"/>
              <a:ext cx="290400" cy="2362200"/>
            </a:xfrm>
            <a:prstGeom prst="rect">
              <a:avLst/>
            </a:prstGeom>
            <a:noFill/>
            <a:ln w="28575" cap="flat" cmpd="sng">
              <a:solidFill>
                <a:srgbClr val="800000"/>
              </a:solidFill>
              <a:prstDash val="solid"/>
              <a:miter/>
              <a:headEnd type="none" w="med" len="med"/>
              <a:tailEnd type="none" w="med" len="med"/>
            </a:ln>
          </p:spPr>
        </p:pic>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1371600" y="990600"/>
            <a:ext cx="7499400" cy="4800600"/>
          </a:xfrm>
          <a:prstGeom prst="rect">
            <a:avLst/>
          </a:prstGeom>
          <a:noFill/>
          <a:ln>
            <a:noFill/>
          </a:ln>
        </p:spPr>
        <p:txBody>
          <a:bodyPr lIns="91425" tIns="45700" rIns="91425" bIns="45700" anchor="t" anchorCtr="0">
            <a:noAutofit/>
          </a:bodyPr>
          <a:lstStyle/>
          <a:p>
            <a:pPr marL="365125" marR="0" lvl="0" indent="-288925" algn="l" rtl="0">
              <a:lnSpc>
                <a:spcPct val="100000"/>
              </a:lnSpc>
              <a:spcBef>
                <a:spcPts val="0"/>
              </a:spcBef>
              <a:spcAft>
                <a:spcPts val="0"/>
              </a:spcAft>
              <a:buClr>
                <a:schemeClr val="accent1"/>
              </a:buClr>
              <a:buSzPct val="80000"/>
              <a:buFont typeface="Noto Sans Symbols"/>
              <a:buChar char="●"/>
            </a:pPr>
            <a:r>
              <a:rPr lang="en-US" sz="2400" b="1" i="1" u="none">
                <a:solidFill>
                  <a:schemeClr val="dk1"/>
                </a:solidFill>
                <a:latin typeface="Cabin"/>
                <a:ea typeface="Cabin"/>
                <a:cs typeface="Cabin"/>
                <a:sym typeface="Cabin"/>
              </a:rPr>
              <a:t>DISADVANTAGES</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Energy consuming.</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High head space.</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Avoid coarse materials into the chamber.</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The fed device may be clogged with the clump materials.</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Special feeding devices should be provided for the feeding of the materials.</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One of the problems encountered with the use of compressed air is the generation of static electricity.</a:t>
            </a:r>
          </a:p>
          <a:p>
            <a:pPr marL="365125" marR="0" lvl="0" indent="-288925" algn="l" rtl="0">
              <a:lnSpc>
                <a:spcPct val="10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Material recovered in the collection bags is difficult or impossible to remove by the normal blow back procedures.</a:t>
            </a:r>
          </a:p>
          <a:p>
            <a:pPr marL="365125" marR="0" lvl="0" indent="-288925" algn="l" rtl="0">
              <a:spcBef>
                <a:spcPts val="600"/>
              </a:spcBef>
              <a:spcAft>
                <a:spcPts val="0"/>
              </a:spcAft>
              <a:buClr>
                <a:schemeClr val="accent1"/>
              </a:buClr>
              <a:buSzPct val="80000"/>
              <a:buFont typeface="Noto Sans Symbols"/>
              <a:buNone/>
            </a:pPr>
            <a:endParaRPr sz="2400" b="0" i="0" u="none">
              <a:solidFill>
                <a:schemeClr val="dk1"/>
              </a:solidFill>
              <a:latin typeface="Cabin"/>
              <a:ea typeface="Cabin"/>
              <a:cs typeface="Cabin"/>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457200" y="228600"/>
            <a:ext cx="8229600" cy="6172200"/>
          </a:xfrm>
          <a:prstGeom prst="rect">
            <a:avLst/>
          </a:prstGeom>
          <a:noFill/>
          <a:ln>
            <a:noFill/>
          </a:ln>
        </p:spPr>
        <p:txBody>
          <a:bodyPr lIns="91425" tIns="45700" rIns="91425" bIns="45700" anchor="t" anchorCtr="0">
            <a:normAutofit/>
          </a:bodyPr>
          <a:lstStyle/>
          <a:p>
            <a:pPr marL="365125" marR="0" lvl="0" indent="-288925" algn="l" rtl="0">
              <a:lnSpc>
                <a:spcPct val="70000"/>
              </a:lnSpc>
              <a:spcBef>
                <a:spcPts val="0"/>
              </a:spcBef>
              <a:spcAft>
                <a:spcPts val="0"/>
              </a:spcAft>
              <a:buClr>
                <a:schemeClr val="accent1"/>
              </a:buClr>
              <a:buSzPct val="25000"/>
              <a:buFont typeface="Noto Sans Symbols"/>
              <a:buNone/>
            </a:pPr>
            <a:r>
              <a:rPr lang="en-US" sz="2800" b="1" i="0" u="none">
                <a:solidFill>
                  <a:srgbClr val="0000CC"/>
                </a:solidFill>
                <a:latin typeface="Cabin"/>
                <a:ea typeface="Cabin"/>
                <a:cs typeface="Cabin"/>
                <a:sym typeface="Cabin"/>
              </a:rPr>
              <a:t>Factors affecting size reduction</a:t>
            </a:r>
          </a:p>
          <a:p>
            <a:pPr marL="365125" marR="0" lvl="0" indent="-288925" algn="l" rtl="0">
              <a:lnSpc>
                <a:spcPct val="70000"/>
              </a:lnSpc>
              <a:spcBef>
                <a:spcPts val="600"/>
              </a:spcBef>
              <a:spcAft>
                <a:spcPts val="0"/>
              </a:spcAft>
              <a:buClr>
                <a:schemeClr val="accent1"/>
              </a:buClr>
              <a:buSzPct val="25000"/>
              <a:buFont typeface="Noto Sans Symbols"/>
              <a:buNone/>
            </a:pPr>
            <a:endParaRPr sz="2000" b="1" i="0" u="none">
              <a:solidFill>
                <a:schemeClr val="dk1"/>
              </a:solidFill>
              <a:latin typeface="Cabin"/>
              <a:ea typeface="Cabin"/>
              <a:cs typeface="Cabin"/>
              <a:sym typeface="Cabin"/>
            </a:endParaRPr>
          </a:p>
          <a:p>
            <a:pPr marL="365125" marR="0" lvl="0" indent="-288925" algn="l" rtl="0">
              <a:lnSpc>
                <a:spcPct val="70000"/>
              </a:lnSpc>
              <a:spcBef>
                <a:spcPts val="600"/>
              </a:spcBef>
              <a:spcAft>
                <a:spcPts val="0"/>
              </a:spcAft>
              <a:buClr>
                <a:schemeClr val="accent1"/>
              </a:buClr>
              <a:buSzPct val="25000"/>
              <a:buFont typeface="Noto Sans Symbols"/>
              <a:buNone/>
            </a:pPr>
            <a:r>
              <a:rPr lang="en-US" sz="2000" b="1" i="0" u="none">
                <a:solidFill>
                  <a:schemeClr val="dk1"/>
                </a:solidFill>
                <a:latin typeface="Cabin"/>
                <a:ea typeface="Cabin"/>
                <a:cs typeface="Cabin"/>
                <a:sym typeface="Cabin"/>
              </a:rPr>
              <a:t>1. Hardness and toughness</a:t>
            </a:r>
          </a:p>
          <a:p>
            <a:pPr marL="365125" marR="0" lvl="0" indent="-288925" algn="l" rtl="0">
              <a:lnSpc>
                <a:spcPct val="70000"/>
              </a:lnSpc>
              <a:spcBef>
                <a:spcPts val="600"/>
              </a:spcBef>
              <a:spcAft>
                <a:spcPts val="0"/>
              </a:spcAft>
              <a:buClr>
                <a:schemeClr val="accent1"/>
              </a:buClr>
              <a:buSzPct val="80000"/>
              <a:buFont typeface="Noto Sans Symbols"/>
              <a:buChar char="●"/>
            </a:pPr>
            <a:r>
              <a:rPr lang="en-US" sz="2000" b="0" i="0" u="none">
                <a:solidFill>
                  <a:schemeClr val="dk1"/>
                </a:solidFill>
                <a:latin typeface="Cabin"/>
                <a:ea typeface="Cabin"/>
                <a:cs typeface="Cabin"/>
                <a:sym typeface="Cabin"/>
              </a:rPr>
              <a:t>↑ hardness → difficult is the size reduction</a:t>
            </a:r>
          </a:p>
          <a:p>
            <a:pPr marL="365125" marR="0" lvl="0" indent="-288925" algn="l" rtl="0">
              <a:lnSpc>
                <a:spcPct val="70000"/>
              </a:lnSpc>
              <a:spcBef>
                <a:spcPts val="600"/>
              </a:spcBef>
              <a:spcAft>
                <a:spcPts val="0"/>
              </a:spcAft>
              <a:buClr>
                <a:schemeClr val="accent1"/>
              </a:buClr>
              <a:buSzPct val="25000"/>
              <a:buFont typeface="Noto Sans Symbols"/>
              <a:buNone/>
            </a:pPr>
            <a:r>
              <a:rPr lang="en-US" sz="2000" b="1" i="0" u="none">
                <a:solidFill>
                  <a:schemeClr val="dk1"/>
                </a:solidFill>
                <a:latin typeface="Cabin"/>
                <a:ea typeface="Cabin"/>
                <a:cs typeface="Cabin"/>
                <a:sym typeface="Cabin"/>
              </a:rPr>
              <a:t>2. Abrasiveness</a:t>
            </a:r>
          </a:p>
          <a:p>
            <a:pPr marL="365125" marR="0" lvl="0" indent="-288925" algn="l" rtl="0">
              <a:lnSpc>
                <a:spcPct val="70000"/>
              </a:lnSpc>
              <a:spcBef>
                <a:spcPts val="600"/>
              </a:spcBef>
              <a:spcAft>
                <a:spcPts val="0"/>
              </a:spcAft>
              <a:buClr>
                <a:schemeClr val="accent1"/>
              </a:buClr>
              <a:buSzPct val="80000"/>
              <a:buFont typeface="Noto Sans Symbols"/>
              <a:buChar char="●"/>
            </a:pPr>
            <a:r>
              <a:rPr lang="en-US" sz="2000" b="0" i="0" u="none">
                <a:solidFill>
                  <a:schemeClr val="dk1"/>
                </a:solidFill>
                <a:latin typeface="Cabin"/>
                <a:ea typeface="Cabin"/>
                <a:cs typeface="Cabin"/>
                <a:sym typeface="Cabin"/>
              </a:rPr>
              <a:t>Abrasive material → chances of contamination with metal worn from the grinding mill</a:t>
            </a:r>
          </a:p>
          <a:p>
            <a:pPr marL="365125" marR="0" lvl="0" indent="-288925" algn="l" rtl="0">
              <a:lnSpc>
                <a:spcPct val="70000"/>
              </a:lnSpc>
              <a:spcBef>
                <a:spcPts val="600"/>
              </a:spcBef>
              <a:spcAft>
                <a:spcPts val="0"/>
              </a:spcAft>
              <a:buClr>
                <a:schemeClr val="accent1"/>
              </a:buClr>
              <a:buSzPct val="25000"/>
              <a:buFont typeface="Noto Sans Symbols"/>
              <a:buNone/>
            </a:pPr>
            <a:r>
              <a:rPr lang="en-US" sz="2000" b="1" i="0" u="none">
                <a:solidFill>
                  <a:schemeClr val="dk1"/>
                </a:solidFill>
                <a:latin typeface="Cabin"/>
                <a:ea typeface="Cabin"/>
                <a:cs typeface="Cabin"/>
                <a:sym typeface="Cabin"/>
              </a:rPr>
              <a:t>3. Stickiness</a:t>
            </a:r>
          </a:p>
          <a:p>
            <a:pPr marL="365125" marR="0" lvl="0" indent="-288925" algn="l" rtl="0">
              <a:lnSpc>
                <a:spcPct val="70000"/>
              </a:lnSpc>
              <a:spcBef>
                <a:spcPts val="600"/>
              </a:spcBef>
              <a:spcAft>
                <a:spcPts val="0"/>
              </a:spcAft>
              <a:buClr>
                <a:schemeClr val="accent1"/>
              </a:buClr>
              <a:buSzPct val="80000"/>
              <a:buFont typeface="Noto Sans Symbols"/>
              <a:buChar char="●"/>
            </a:pPr>
            <a:r>
              <a:rPr lang="en-US" sz="2000" b="0" i="0" u="none">
                <a:solidFill>
                  <a:schemeClr val="dk1"/>
                </a:solidFill>
                <a:latin typeface="Cabin"/>
                <a:ea typeface="Cabin"/>
                <a:cs typeface="Cabin"/>
                <a:sym typeface="Cabin"/>
              </a:rPr>
              <a:t>↑stickiness → ↑adherence to the grinding surface and choking of the mesh.</a:t>
            </a:r>
          </a:p>
          <a:p>
            <a:pPr marL="365125" marR="0" lvl="0" indent="-288925" algn="l" rtl="0">
              <a:lnSpc>
                <a:spcPct val="70000"/>
              </a:lnSpc>
              <a:spcBef>
                <a:spcPts val="600"/>
              </a:spcBef>
              <a:spcAft>
                <a:spcPts val="0"/>
              </a:spcAft>
              <a:buClr>
                <a:schemeClr val="accent1"/>
              </a:buClr>
              <a:buSzPct val="25000"/>
              <a:buFont typeface="Noto Sans Symbols"/>
              <a:buNone/>
            </a:pPr>
            <a:r>
              <a:rPr lang="en-US" sz="2000" b="1" i="0" u="none">
                <a:solidFill>
                  <a:schemeClr val="dk1"/>
                </a:solidFill>
                <a:latin typeface="Cabin"/>
                <a:ea typeface="Cabin"/>
                <a:cs typeface="Cabin"/>
                <a:sym typeface="Cabin"/>
              </a:rPr>
              <a:t>5. Softening with temp</a:t>
            </a:r>
          </a:p>
          <a:p>
            <a:pPr marL="365125" marR="0" lvl="0" indent="-288925" algn="l" rtl="0">
              <a:lnSpc>
                <a:spcPct val="70000"/>
              </a:lnSpc>
              <a:spcBef>
                <a:spcPts val="600"/>
              </a:spcBef>
              <a:spcAft>
                <a:spcPts val="0"/>
              </a:spcAft>
              <a:buClr>
                <a:schemeClr val="accent1"/>
              </a:buClr>
              <a:buSzPct val="80000"/>
              <a:buFont typeface="Noto Sans Symbols"/>
              <a:buChar char="●"/>
            </a:pPr>
            <a:r>
              <a:rPr lang="en-US" sz="2000" b="0" i="0" u="none">
                <a:solidFill>
                  <a:schemeClr val="dk1"/>
                </a:solidFill>
                <a:latin typeface="Cabin"/>
                <a:ea typeface="Cabin"/>
                <a:cs typeface="Cabin"/>
                <a:sym typeface="Cabin"/>
              </a:rPr>
              <a:t>Many of the size reduction process generate heat. This may cause the softening of substance.</a:t>
            </a:r>
          </a:p>
          <a:p>
            <a:pPr marL="365125" marR="0" lvl="0" indent="-288925" algn="l" rtl="0">
              <a:lnSpc>
                <a:spcPct val="70000"/>
              </a:lnSpc>
              <a:spcBef>
                <a:spcPts val="600"/>
              </a:spcBef>
              <a:spcAft>
                <a:spcPts val="0"/>
              </a:spcAft>
              <a:buClr>
                <a:schemeClr val="accent1"/>
              </a:buClr>
              <a:buSzPct val="25000"/>
              <a:buFont typeface="Noto Sans Symbols"/>
              <a:buNone/>
            </a:pPr>
            <a:r>
              <a:rPr lang="en-US" sz="2000" b="1" i="0" u="none">
                <a:solidFill>
                  <a:schemeClr val="dk1"/>
                </a:solidFill>
                <a:latin typeface="Cabin"/>
                <a:ea typeface="Cabin"/>
                <a:cs typeface="Cabin"/>
                <a:sym typeface="Cabin"/>
              </a:rPr>
              <a:t>6. Structure</a:t>
            </a:r>
          </a:p>
          <a:p>
            <a:pPr marL="365125" marR="0" lvl="0" indent="-288925" algn="l" rtl="0">
              <a:lnSpc>
                <a:spcPct val="70000"/>
              </a:lnSpc>
              <a:spcBef>
                <a:spcPts val="600"/>
              </a:spcBef>
              <a:spcAft>
                <a:spcPts val="0"/>
              </a:spcAft>
              <a:buClr>
                <a:schemeClr val="accent1"/>
              </a:buClr>
              <a:buSzPct val="80000"/>
              <a:buFont typeface="Noto Sans Symbols"/>
              <a:buChar char="●"/>
            </a:pPr>
            <a:r>
              <a:rPr lang="en-US" sz="2000" b="0" i="0" u="none">
                <a:solidFill>
                  <a:schemeClr val="dk1"/>
                </a:solidFill>
                <a:latin typeface="Cabin"/>
                <a:ea typeface="Cabin"/>
                <a:cs typeface="Cabin"/>
                <a:sym typeface="Cabin"/>
              </a:rPr>
              <a:t>Several substances have lines of weakness along which the material fracture in peaces.</a:t>
            </a:r>
          </a:p>
          <a:p>
            <a:pPr marL="365125" marR="0" lvl="0" indent="-288925" algn="l" rtl="0">
              <a:lnSpc>
                <a:spcPct val="70000"/>
              </a:lnSpc>
              <a:spcBef>
                <a:spcPts val="600"/>
              </a:spcBef>
              <a:spcAft>
                <a:spcPts val="0"/>
              </a:spcAft>
              <a:buClr>
                <a:schemeClr val="accent1"/>
              </a:buClr>
              <a:buSzPct val="25000"/>
              <a:buFont typeface="Noto Sans Symbols"/>
              <a:buNone/>
            </a:pPr>
            <a:r>
              <a:rPr lang="en-US" sz="2000" b="1" i="0" u="none">
                <a:solidFill>
                  <a:schemeClr val="dk1"/>
                </a:solidFill>
                <a:latin typeface="Cabin"/>
                <a:ea typeface="Cabin"/>
                <a:cs typeface="Cabin"/>
                <a:sym typeface="Cabin"/>
              </a:rPr>
              <a:t>7. Moisture contents</a:t>
            </a:r>
          </a:p>
          <a:p>
            <a:pPr marL="365125" marR="0" lvl="0" indent="-288925" algn="l" rtl="0">
              <a:lnSpc>
                <a:spcPct val="70000"/>
              </a:lnSpc>
              <a:spcBef>
                <a:spcPts val="600"/>
              </a:spcBef>
              <a:spcAft>
                <a:spcPts val="0"/>
              </a:spcAft>
              <a:buClr>
                <a:schemeClr val="accent1"/>
              </a:buClr>
              <a:buSzPct val="80000"/>
              <a:buFont typeface="Noto Sans Symbols"/>
              <a:buChar char="●"/>
            </a:pPr>
            <a:r>
              <a:rPr lang="en-US" sz="2000" b="0" i="0" u="none">
                <a:solidFill>
                  <a:schemeClr val="dk1"/>
                </a:solidFill>
                <a:latin typeface="Cabin"/>
                <a:ea typeface="Cabin"/>
                <a:cs typeface="Cabin"/>
                <a:sym typeface="Cabin"/>
              </a:rPr>
              <a:t>Material should be dry or wet but not damp</a:t>
            </a:r>
          </a:p>
          <a:p>
            <a:pPr marL="365125" marR="0" lvl="0" indent="-288925" algn="l" rtl="0">
              <a:lnSpc>
                <a:spcPct val="70000"/>
              </a:lnSpc>
              <a:spcBef>
                <a:spcPts val="600"/>
              </a:spcBef>
              <a:spcAft>
                <a:spcPts val="0"/>
              </a:spcAft>
              <a:buClr>
                <a:schemeClr val="accent1"/>
              </a:buClr>
              <a:buSzPct val="25000"/>
              <a:buFont typeface="Noto Sans Symbols"/>
              <a:buNone/>
            </a:pPr>
            <a:r>
              <a:rPr lang="en-US" sz="2000" b="1" i="0" u="none">
                <a:solidFill>
                  <a:schemeClr val="dk1"/>
                </a:solidFill>
                <a:latin typeface="Cabin"/>
                <a:ea typeface="Cabin"/>
                <a:cs typeface="Cabin"/>
                <a:sym typeface="Cabin"/>
              </a:rPr>
              <a:t>8. Feed size</a:t>
            </a:r>
          </a:p>
          <a:p>
            <a:pPr marL="365125" marR="0" lvl="0" indent="-288925" algn="l" rtl="0">
              <a:lnSpc>
                <a:spcPct val="70000"/>
              </a:lnSpc>
              <a:spcBef>
                <a:spcPts val="600"/>
              </a:spcBef>
              <a:spcAft>
                <a:spcPts val="0"/>
              </a:spcAft>
              <a:buClr>
                <a:schemeClr val="accent1"/>
              </a:buClr>
              <a:buSzPct val="80000"/>
              <a:buFont typeface="Noto Sans Symbols"/>
              <a:buChar char="●"/>
            </a:pPr>
            <a:r>
              <a:rPr lang="en-US" sz="2000" b="0" i="0" u="none">
                <a:solidFill>
                  <a:schemeClr val="dk1"/>
                </a:solidFill>
                <a:latin typeface="Cabin"/>
                <a:ea typeface="Cabin"/>
                <a:cs typeface="Cabin"/>
                <a:sym typeface="Cabin"/>
              </a:rPr>
              <a:t>Feed size should be optimum to avoid choking of the mill.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457200" y="76200"/>
            <a:ext cx="8229600" cy="6781800"/>
          </a:xfrm>
          <a:prstGeom prst="rect">
            <a:avLst/>
          </a:prstGeom>
          <a:noFill/>
          <a:ln>
            <a:noFill/>
          </a:ln>
        </p:spPr>
        <p:txBody>
          <a:bodyPr lIns="91425" tIns="45700" rIns="91425" bIns="45700" anchor="t" anchorCtr="0">
            <a:noAutofit/>
          </a:bodyPr>
          <a:lstStyle/>
          <a:p>
            <a:pPr marL="365125" marR="0" lvl="0" indent="-288925" algn="l" rtl="0">
              <a:lnSpc>
                <a:spcPct val="80000"/>
              </a:lnSpc>
              <a:spcBef>
                <a:spcPts val="0"/>
              </a:spcBef>
              <a:spcAft>
                <a:spcPts val="0"/>
              </a:spcAft>
              <a:buClr>
                <a:schemeClr val="accent1"/>
              </a:buClr>
              <a:buSzPct val="25000"/>
              <a:buFont typeface="Noto Sans Symbols"/>
              <a:buNone/>
            </a:pPr>
            <a:r>
              <a:rPr lang="en-US" sz="2400" b="1" i="0" u="none">
                <a:solidFill>
                  <a:srgbClr val="0000CC"/>
                </a:solidFill>
                <a:latin typeface="Cabin"/>
                <a:ea typeface="Cabin"/>
                <a:cs typeface="Cabin"/>
                <a:sym typeface="Cabin"/>
              </a:rPr>
              <a:t>MECHANISMS OF SIZE REDUCTION</a:t>
            </a:r>
          </a:p>
          <a:p>
            <a:pPr marL="365125" marR="0" lvl="0" indent="-288925" algn="l" rtl="0">
              <a:lnSpc>
                <a:spcPct val="8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There are four main methods of effecting size reduction, involving different mechanisms</a:t>
            </a:r>
          </a:p>
          <a:p>
            <a:pPr marL="365125" marR="0" lvl="0" indent="-288925" algn="l" rtl="0">
              <a:lnSpc>
                <a:spcPct val="80000"/>
              </a:lnSpc>
              <a:spcBef>
                <a:spcPts val="600"/>
              </a:spcBef>
              <a:spcAft>
                <a:spcPts val="0"/>
              </a:spcAft>
              <a:buClr>
                <a:schemeClr val="accent1"/>
              </a:buClr>
              <a:buSzPct val="80000"/>
              <a:buFont typeface="Noto Sans Symbols"/>
              <a:buChar char="●"/>
            </a:pPr>
            <a:r>
              <a:rPr lang="en-US" sz="2400" b="1" i="1" u="none">
                <a:solidFill>
                  <a:srgbClr val="660066"/>
                </a:solidFill>
                <a:latin typeface="Cabin"/>
                <a:ea typeface="Cabin"/>
                <a:cs typeface="Cabin"/>
                <a:sym typeface="Cabin"/>
              </a:rPr>
              <a:t>Cutting:</a:t>
            </a:r>
            <a:r>
              <a:rPr lang="en-US" sz="2400" b="0" i="0" u="none">
                <a:solidFill>
                  <a:schemeClr val="dk1"/>
                </a:solidFill>
                <a:latin typeface="Cabin"/>
                <a:ea typeface="Cabin"/>
                <a:cs typeface="Cabin"/>
                <a:sym typeface="Cabin"/>
              </a:rPr>
              <a:t> </a:t>
            </a:r>
          </a:p>
          <a:p>
            <a:pPr marL="365125" marR="0" lvl="0" indent="-288925" algn="l" rtl="0">
              <a:lnSpc>
                <a:spcPct val="8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as the name implies, the material is cut by means of a sharp blades</a:t>
            </a:r>
          </a:p>
          <a:p>
            <a:pPr marL="365125" marR="0" lvl="0" indent="-288925" algn="l" rtl="0">
              <a:lnSpc>
                <a:spcPct val="80000"/>
              </a:lnSpc>
              <a:spcBef>
                <a:spcPts val="600"/>
              </a:spcBef>
              <a:spcAft>
                <a:spcPts val="0"/>
              </a:spcAft>
              <a:buClr>
                <a:schemeClr val="accent1"/>
              </a:buClr>
              <a:buSzPct val="25000"/>
              <a:buFont typeface="Noto Sans Symbols"/>
              <a:buNone/>
            </a:pPr>
            <a:r>
              <a:rPr lang="en-US" sz="2400" b="1" i="1" u="none">
                <a:solidFill>
                  <a:srgbClr val="660066"/>
                </a:solidFill>
                <a:latin typeface="Cabin"/>
                <a:ea typeface="Cabin"/>
                <a:cs typeface="Cabin"/>
                <a:sym typeface="Cabin"/>
              </a:rPr>
              <a:t>Compression:</a:t>
            </a:r>
          </a:p>
          <a:p>
            <a:pPr marL="365125" marR="0" lvl="0" indent="-288925" algn="l" rtl="0">
              <a:lnSpc>
                <a:spcPct val="8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in this the material is crushed by application of pressure. </a:t>
            </a:r>
          </a:p>
          <a:p>
            <a:pPr marL="365125" marR="0" lvl="0" indent="-288925" algn="l" rtl="0">
              <a:lnSpc>
                <a:spcPct val="80000"/>
              </a:lnSpc>
              <a:spcBef>
                <a:spcPts val="600"/>
              </a:spcBef>
              <a:spcAft>
                <a:spcPts val="0"/>
              </a:spcAft>
              <a:buClr>
                <a:schemeClr val="accent1"/>
              </a:buClr>
              <a:buSzPct val="25000"/>
              <a:buFont typeface="Noto Sans Symbols"/>
              <a:buNone/>
            </a:pPr>
            <a:r>
              <a:rPr lang="en-US" sz="2400" b="1" i="1" u="none">
                <a:solidFill>
                  <a:srgbClr val="660066"/>
                </a:solidFill>
                <a:latin typeface="Cabin"/>
                <a:ea typeface="Cabin"/>
                <a:cs typeface="Cabin"/>
                <a:sym typeface="Cabin"/>
              </a:rPr>
              <a:t>Impact:</a:t>
            </a:r>
          </a:p>
          <a:p>
            <a:pPr marL="365125" marR="0" lvl="0" indent="-288925" algn="l" rtl="0">
              <a:lnSpc>
                <a:spcPct val="8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 occurs when the material is more or less stationary and is hit by an object moving at high speed or when the moving particle strikes a stationary surface. In either case the material shatters to smaller pieces. </a:t>
            </a:r>
          </a:p>
          <a:p>
            <a:pPr marL="365125" marR="0" lvl="0" indent="-288925" algn="l" rtl="0">
              <a:lnSpc>
                <a:spcPct val="80000"/>
              </a:lnSpc>
              <a:spcBef>
                <a:spcPts val="600"/>
              </a:spcBef>
              <a:spcAft>
                <a:spcPts val="0"/>
              </a:spcAft>
              <a:buClr>
                <a:schemeClr val="accent1"/>
              </a:buClr>
              <a:buSzPct val="25000"/>
              <a:buFont typeface="Noto Sans Symbols"/>
              <a:buNone/>
            </a:pPr>
            <a:r>
              <a:rPr lang="en-US" sz="2400" b="1" i="1" u="none">
                <a:solidFill>
                  <a:srgbClr val="660066"/>
                </a:solidFill>
                <a:latin typeface="Cabin"/>
                <a:ea typeface="Cabin"/>
                <a:cs typeface="Cabin"/>
                <a:sym typeface="Cabin"/>
              </a:rPr>
              <a:t>Attrition</a:t>
            </a:r>
            <a:r>
              <a:rPr lang="en-US" sz="2400" b="0" i="0" u="none">
                <a:solidFill>
                  <a:schemeClr val="dk1"/>
                </a:solidFill>
                <a:latin typeface="Cabin"/>
                <a:ea typeface="Cabin"/>
                <a:cs typeface="Cabin"/>
                <a:sym typeface="Cabin"/>
              </a:rPr>
              <a:t>: </a:t>
            </a:r>
          </a:p>
          <a:p>
            <a:pPr marL="365125" marR="0" lvl="0" indent="-288925" algn="l" rtl="0">
              <a:lnSpc>
                <a:spcPct val="8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In attrition the material is subjected to pressure as in compression, but the surfaces are moving relative to each other, resulting in shear forces which break the particles.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pSp>
        <p:nvGrpSpPr>
          <p:cNvPr id="192" name="Shape 192"/>
          <p:cNvGrpSpPr/>
          <p:nvPr/>
        </p:nvGrpSpPr>
        <p:grpSpPr>
          <a:xfrm>
            <a:off x="1435093" y="1447777"/>
            <a:ext cx="7499177" cy="4800618"/>
            <a:chOff x="304800" y="1828800"/>
            <a:chExt cx="8534400" cy="4695900"/>
          </a:xfrm>
        </p:grpSpPr>
        <p:pic>
          <p:nvPicPr>
            <p:cNvPr id="193" name="Shape 193"/>
            <p:cNvPicPr preferRelativeResize="0"/>
            <p:nvPr/>
          </p:nvPicPr>
          <p:blipFill rotWithShape="1">
            <a:blip r:embed="rId3">
              <a:alphaModFix/>
            </a:blip>
            <a:srcRect/>
            <a:stretch/>
          </p:blipFill>
          <p:spPr>
            <a:xfrm>
              <a:off x="304800" y="1828800"/>
              <a:ext cx="8534400" cy="4695900"/>
            </a:xfrm>
            <a:prstGeom prst="rect">
              <a:avLst/>
            </a:prstGeom>
            <a:noFill/>
            <a:ln>
              <a:noFill/>
            </a:ln>
          </p:spPr>
        </p:pic>
        <p:sp>
          <p:nvSpPr>
            <p:cNvPr id="194" name="Shape 194"/>
            <p:cNvSpPr txBox="1"/>
            <p:nvPr/>
          </p:nvSpPr>
          <p:spPr>
            <a:xfrm>
              <a:off x="6400800" y="5715000"/>
              <a:ext cx="2057400" cy="366600"/>
            </a:xfrm>
            <a:prstGeom prst="rect">
              <a:avLst/>
            </a:prstGeom>
            <a:solidFill>
              <a:schemeClr val="lt1"/>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333333"/>
                </a:buClr>
                <a:buSzPct val="25000"/>
                <a:buFont typeface="Times New Roman"/>
                <a:buNone/>
              </a:pPr>
              <a:r>
                <a:rPr lang="en-US" sz="1800" b="1" i="0" u="none">
                  <a:solidFill>
                    <a:srgbClr val="333333"/>
                  </a:solidFill>
                  <a:latin typeface="Times New Roman"/>
                  <a:ea typeface="Times New Roman"/>
                  <a:cs typeface="Times New Roman"/>
                  <a:sym typeface="Times New Roman"/>
                </a:rPr>
                <a:t>Pistle and mortar</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533400" y="1143000"/>
            <a:ext cx="8229600" cy="4724400"/>
          </a:xfrm>
          <a:prstGeom prst="rect">
            <a:avLst/>
          </a:prstGeom>
          <a:noFill/>
          <a:ln>
            <a:noFill/>
          </a:ln>
        </p:spPr>
        <p:txBody>
          <a:bodyPr lIns="91425" tIns="45700" rIns="91425" bIns="45700" anchor="t" anchorCtr="0">
            <a:noAutofit/>
          </a:bodyPr>
          <a:lstStyle/>
          <a:p>
            <a:pPr marL="365125" marR="0" lvl="0" indent="-288925" algn="just" rtl="0">
              <a:lnSpc>
                <a:spcPct val="90000"/>
              </a:lnSpc>
              <a:spcBef>
                <a:spcPts val="0"/>
              </a:spcBef>
              <a:spcAft>
                <a:spcPts val="0"/>
              </a:spcAft>
              <a:buClr>
                <a:schemeClr val="accent1"/>
              </a:buClr>
              <a:buSzPct val="25000"/>
              <a:buFont typeface="Noto Sans Symbols"/>
              <a:buNone/>
            </a:pPr>
            <a:r>
              <a:rPr lang="en-US" sz="2800" b="1" i="0" u="none">
                <a:solidFill>
                  <a:srgbClr val="0000CC"/>
                </a:solidFill>
                <a:latin typeface="Cabin"/>
                <a:ea typeface="Cabin"/>
                <a:cs typeface="Cabin"/>
                <a:sym typeface="Cabin"/>
              </a:rPr>
              <a:t>Size analysis of a powder</a:t>
            </a:r>
          </a:p>
          <a:p>
            <a:pPr marL="365125" marR="0" lvl="0" indent="-288925" algn="just" rtl="0">
              <a:lnSpc>
                <a:spcPct val="90000"/>
              </a:lnSpc>
              <a:spcBef>
                <a:spcPts val="600"/>
              </a:spcBef>
              <a:spcAft>
                <a:spcPts val="0"/>
              </a:spcAft>
              <a:buClr>
                <a:schemeClr val="accent1"/>
              </a:buClr>
              <a:buSzPct val="25000"/>
              <a:buFont typeface="Noto Sans Symbols"/>
              <a:buNone/>
            </a:pPr>
            <a:r>
              <a:rPr lang="en-US" sz="2400" b="1" i="0" u="none">
                <a:solidFill>
                  <a:srgbClr val="660066"/>
                </a:solidFill>
                <a:latin typeface="Cabin"/>
                <a:ea typeface="Cabin"/>
                <a:cs typeface="Cabin"/>
                <a:sym typeface="Cabin"/>
              </a:rPr>
              <a:t>Microscopy</a:t>
            </a:r>
          </a:p>
          <a:p>
            <a:pPr marL="365125" marR="0" lvl="0" indent="-288925" algn="just" rtl="0">
              <a:lnSpc>
                <a:spcPct val="9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The most direct method </a:t>
            </a:r>
          </a:p>
          <a:p>
            <a:pPr marL="365125" marR="0" lvl="0" indent="-288925" algn="just" rtl="0">
              <a:lnSpc>
                <a:spcPct val="9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By means of a calibrated micrometer eyepiece </a:t>
            </a:r>
          </a:p>
          <a:p>
            <a:pPr marL="365125" marR="0" lvl="0" indent="-288925" algn="just" rtl="0">
              <a:lnSpc>
                <a:spcPct val="9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The hair line of the eye piece is moved by the micrometer to one edge of the particles, and the reading on the micrometer is recorded. The hairline is then moved to the opposite edge of the particle being measured, the micrometer is read.</a:t>
            </a:r>
          </a:p>
          <a:p>
            <a:pPr marL="365125" marR="0" lvl="0" indent="-288925" algn="just" rtl="0">
              <a:lnSpc>
                <a:spcPct val="9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The difference in the reading is the size of the particle.</a:t>
            </a:r>
          </a:p>
          <a:p>
            <a:pPr marL="365125" marR="0" lvl="0" indent="-288925" algn="just" rtl="0">
              <a:lnSpc>
                <a:spcPct val="90000"/>
              </a:lnSpc>
              <a:spcBef>
                <a:spcPts val="600"/>
              </a:spcBef>
              <a:spcAft>
                <a:spcPts val="0"/>
              </a:spcAft>
              <a:buClr>
                <a:schemeClr val="accent1"/>
              </a:buClr>
              <a:buSzPct val="80000"/>
              <a:buFont typeface="Noto Sans Symbols"/>
              <a:buChar char="●"/>
            </a:pPr>
            <a:r>
              <a:rPr lang="en-US" sz="2400" b="0" i="0" u="none">
                <a:solidFill>
                  <a:schemeClr val="dk1"/>
                </a:solidFill>
                <a:latin typeface="Cabin"/>
                <a:ea typeface="Cabin"/>
                <a:cs typeface="Cabin"/>
                <a:sym typeface="Cabin"/>
              </a:rPr>
              <a:t>Lower limit is 0.4 μm. However, with latest lenses this may be extended to 0.1 μm.</a:t>
            </a:r>
          </a:p>
        </p:txBody>
      </p:sp>
      <p:pic>
        <p:nvPicPr>
          <p:cNvPr id="200" name="Shape 200"/>
          <p:cNvPicPr preferRelativeResize="0"/>
          <p:nvPr/>
        </p:nvPicPr>
        <p:blipFill rotWithShape="1">
          <a:blip r:embed="rId3">
            <a:alphaModFix/>
          </a:blip>
          <a:srcRect/>
          <a:stretch/>
        </p:blipFill>
        <p:spPr>
          <a:xfrm>
            <a:off x="6477000" y="0"/>
            <a:ext cx="2428800" cy="2466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3134</Words>
  <Application>Microsoft Office PowerPoint</Application>
  <PresentationFormat>On-screen Show (4:3)</PresentationFormat>
  <Paragraphs>233</Paragraphs>
  <Slides>50</Slides>
  <Notes>50</Notes>
  <HiddenSlides>0</HiddenSlides>
  <MMClips>0</MMClips>
  <ScaleCrop>false</ScaleCrop>
  <HeadingPairs>
    <vt:vector size="4" baseType="variant">
      <vt:variant>
        <vt:lpstr>Theme</vt:lpstr>
      </vt:variant>
      <vt:variant>
        <vt:i4>7</vt:i4>
      </vt:variant>
      <vt:variant>
        <vt:lpstr>Slide Titles</vt:lpstr>
      </vt:variant>
      <vt:variant>
        <vt:i4>50</vt:i4>
      </vt:variant>
    </vt:vector>
  </HeadingPairs>
  <TitlesOfParts>
    <vt:vector size="57" baseType="lpstr">
      <vt:lpstr>1_Solstice</vt:lpstr>
      <vt:lpstr>Solstice</vt:lpstr>
      <vt:lpstr>2_Solstice</vt:lpstr>
      <vt:lpstr>3_Solstice</vt:lpstr>
      <vt:lpstr>4_Solstice</vt:lpstr>
      <vt:lpstr>5_Solstice</vt:lpstr>
      <vt:lpstr>6_Solstice</vt:lpstr>
      <vt:lpstr>COMMINUTION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 </vt:lpstr>
      <vt:lpstr>PowerPoint Presentation</vt:lpstr>
      <vt:lpstr>PowerPoint Presentation</vt:lpstr>
      <vt:lpstr>Advantages: </vt:lpstr>
      <vt:lpstr>Disadvantages: </vt:lpstr>
      <vt:lpstr>PowerPoint Presentation</vt:lpstr>
      <vt:lpstr>ROLLER  MILL</vt:lpstr>
      <vt:lpstr>ROLLER  MILL </vt:lpstr>
      <vt:lpstr>Fluid Energy Mill </vt:lpstr>
      <vt:lpstr>Advantages: </vt:lpstr>
      <vt:lpstr>Disdvantage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COMMINUTION</dc:title>
  <cp:lastModifiedBy>Sumaira</cp:lastModifiedBy>
  <cp:revision>2</cp:revision>
  <dcterms:modified xsi:type="dcterms:W3CDTF">2020-04-26T20:35:46Z</dcterms:modified>
</cp:coreProperties>
</file>