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>
        <p:scale>
          <a:sx n="75" d="100"/>
          <a:sy n="75" d="100"/>
        </p:scale>
        <p:origin x="989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PHD First Semester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</a:t>
            </a:r>
            <a:r>
              <a:rPr lang="en-US" dirty="0" err="1" smtClean="0"/>
              <a:t>Faiza</a:t>
            </a:r>
            <a:r>
              <a:rPr lang="en-US" dirty="0" smtClean="0"/>
              <a:t> Kiran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4800" dirty="0" smtClean="0"/>
              <a:t>دورۀ سید و لودهیان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2821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651" y="2016125"/>
            <a:ext cx="5157161" cy="3449638"/>
          </a:xfrm>
        </p:spPr>
      </p:pic>
    </p:spTree>
    <p:extLst>
      <p:ext uri="{BB962C8B-B14F-4D97-AF65-F5344CB8AC3E}">
        <p14:creationId xmlns:p14="http://schemas.microsoft.com/office/powerpoint/2010/main" val="255695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20" y="1198880"/>
            <a:ext cx="3619412" cy="4765039"/>
          </a:xfrm>
        </p:spPr>
      </p:pic>
    </p:spTree>
    <p:extLst>
      <p:ext uri="{BB962C8B-B14F-4D97-AF65-F5344CB8AC3E}">
        <p14:creationId xmlns:p14="http://schemas.microsoft.com/office/powerpoint/2010/main" val="313307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440" y="804518"/>
            <a:ext cx="3306796" cy="5210201"/>
          </a:xfrm>
        </p:spPr>
      </p:pic>
    </p:spTree>
    <p:extLst>
      <p:ext uri="{BB962C8B-B14F-4D97-AF65-F5344CB8AC3E}">
        <p14:creationId xmlns:p14="http://schemas.microsoft.com/office/powerpoint/2010/main" val="139451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441" y="804518"/>
            <a:ext cx="4050554" cy="5200041"/>
          </a:xfrm>
        </p:spPr>
      </p:pic>
    </p:spTree>
    <p:extLst>
      <p:ext uri="{BB962C8B-B14F-4D97-AF65-F5344CB8AC3E}">
        <p14:creationId xmlns:p14="http://schemas.microsoft.com/office/powerpoint/2010/main" val="330906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121" y="322217"/>
            <a:ext cx="3781602" cy="5521234"/>
          </a:xfrm>
        </p:spPr>
      </p:pic>
    </p:spTree>
    <p:extLst>
      <p:ext uri="{BB962C8B-B14F-4D97-AF65-F5344CB8AC3E}">
        <p14:creationId xmlns:p14="http://schemas.microsoft.com/office/powerpoint/2010/main" val="30167719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63</TotalTime>
  <Words>7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Palatino Linotype</vt:lpstr>
      <vt:lpstr>Gallery</vt:lpstr>
      <vt:lpstr>PHD First Semester  Dr. Faiza Kiran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First Semester  Dr. Faiza Kiran</dc:title>
  <dc:creator>Windows User</dc:creator>
  <cp:lastModifiedBy>Windows User</cp:lastModifiedBy>
  <cp:revision>8</cp:revision>
  <dcterms:created xsi:type="dcterms:W3CDTF">2020-05-18T00:14:41Z</dcterms:created>
  <dcterms:modified xsi:type="dcterms:W3CDTF">2020-05-21T16:47:38Z</dcterms:modified>
</cp:coreProperties>
</file>