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xbasanxsgabq@outlook.com" initials="s" lastIdx="3" clrIdx="0">
    <p:extLst>
      <p:ext uri="{19B8F6BF-5375-455C-9EA6-DF929625EA0E}">
        <p15:presenceInfo xmlns:p15="http://schemas.microsoft.com/office/powerpoint/2012/main" userId="589cf25aa5e6527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ED51F-B86B-4089-8AF8-D14427CA84AE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6DBEF-2E24-4F76-8DE7-14E00ADD3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4197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4A635-5983-4365-8EA6-308FAAFCE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54562"/>
          </a:xfrm>
          <a:solidFill>
            <a:srgbClr val="00B05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perspectiveContrastingRightFacing"/>
            <a:lightRig rig="threePt" dir="t"/>
          </a:scene3d>
          <a:sp3d>
            <a:bevelT prst="relaxedInset"/>
          </a:sp3d>
        </p:spPr>
        <p:txBody>
          <a:bodyPr>
            <a:normAutofit fontScale="90000"/>
          </a:bodyPr>
          <a:lstStyle/>
          <a:p>
            <a:r>
              <a:rPr lang="en-US" dirty="0"/>
              <a:t>MS  Semester </a:t>
            </a:r>
            <a:r>
              <a:rPr lang="en-US" dirty="0" smtClean="0"/>
              <a:t>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Persian Grammar and </a:t>
            </a:r>
            <a:r>
              <a:rPr lang="en-US" dirty="0" err="1" smtClean="0"/>
              <a:t>Rhhetoric</a:t>
            </a:r>
            <a:r>
              <a:rPr lang="en-US" dirty="0" smtClean="0"/>
              <a:t> Advance</a:t>
            </a:r>
            <a:br>
              <a:rPr lang="en-US" dirty="0" smtClean="0"/>
            </a:br>
            <a:r>
              <a:rPr lang="ur-PK" dirty="0" smtClean="0"/>
              <a:t>عنوان: کنایہ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</a:t>
            </a:r>
            <a:br>
              <a:rPr lang="en-US" dirty="0"/>
            </a:br>
            <a:r>
              <a:rPr lang="en-US" dirty="0" err="1"/>
              <a:t>Dr.Anjum</a:t>
            </a:r>
            <a:r>
              <a:rPr lang="en-US" dirty="0"/>
              <a:t> </a:t>
            </a:r>
            <a:r>
              <a:rPr lang="en-US" dirty="0" err="1"/>
              <a:t>Tahira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11659EC0-8E98-4A7A-A90E-8F9086C1A268}"/>
              </a:ext>
            </a:extLst>
          </p:cNvPr>
          <p:cNvSpPr/>
          <p:nvPr/>
        </p:nvSpPr>
        <p:spPr>
          <a:xfrm>
            <a:off x="7086600" y="1143000"/>
            <a:ext cx="1752600" cy="19812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C22F7EA3-D736-4284-8205-301E1B0CC56D}"/>
              </a:ext>
            </a:extLst>
          </p:cNvPr>
          <p:cNvSpPr/>
          <p:nvPr/>
        </p:nvSpPr>
        <p:spPr>
          <a:xfrm>
            <a:off x="5486400" y="5334000"/>
            <a:ext cx="2514600" cy="13255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31657"/>
      </p:ext>
    </p:extLst>
  </p:cSld>
  <p:clrMapOvr>
    <a:masterClrMapping/>
  </p:clrMapOvr>
  <p:transition spd="slow" advTm="4197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کنایہ و انواع</a:t>
            </a:r>
            <a:endParaRPr lang="en-US" dirty="0"/>
          </a:p>
        </p:txBody>
      </p:sp>
      <p:pic>
        <p:nvPicPr>
          <p:cNvPr id="1026" name="Picture 2" descr="تصریح دستیاب نہیں۔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64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تصریح دستیاب نہیں۔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00200"/>
            <a:ext cx="371653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208133"/>
      </p:ext>
    </p:extLst>
  </p:cSld>
  <p:clrMapOvr>
    <a:masterClrMapping/>
  </p:clrMapOvr>
  <p:transition spd="slow" advTm="4197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کنایہ و انواع</a:t>
            </a:r>
            <a:endParaRPr lang="en-US" dirty="0"/>
          </a:p>
        </p:txBody>
      </p:sp>
      <p:pic>
        <p:nvPicPr>
          <p:cNvPr id="2050" name="Picture 2" descr="تصریح دستیاب نہیں۔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356413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تصریح دستیاب نہیں۔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00200"/>
            <a:ext cx="386893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9779054"/>
      </p:ext>
    </p:extLst>
  </p:cSld>
  <p:clrMapOvr>
    <a:masterClrMapping/>
  </p:clrMapOvr>
  <p:transition spd="slow" advTm="4197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کنایہ </a:t>
            </a:r>
            <a:endParaRPr lang="en-US" dirty="0"/>
          </a:p>
        </p:txBody>
      </p:sp>
      <p:pic>
        <p:nvPicPr>
          <p:cNvPr id="3074" name="Picture 2" descr="تصریح دستیاب نہیں۔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00200"/>
            <a:ext cx="383083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352704"/>
      </p:ext>
    </p:extLst>
  </p:cSld>
  <p:clrMapOvr>
    <a:masterClrMapping/>
  </p:clrMapOvr>
  <p:transition spd="slow" advTm="4197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3177</TotalTime>
  <Words>10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MS  Semester I Persian Grammar and Rhhetoric Advance عنوان: کنایہ  Instructor Dr.Anjum Tahira  </vt:lpstr>
      <vt:lpstr>کنایہ و انواع</vt:lpstr>
      <vt:lpstr>کنایہ و انواع</vt:lpstr>
      <vt:lpstr>کنایہ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Jaffer</dc:creator>
  <cp:lastModifiedBy>Anjum</cp:lastModifiedBy>
  <cp:revision>85</cp:revision>
  <dcterms:created xsi:type="dcterms:W3CDTF">2015-01-03T09:01:24Z</dcterms:created>
  <dcterms:modified xsi:type="dcterms:W3CDTF">2020-12-13T13:48:31Z</dcterms:modified>
</cp:coreProperties>
</file>