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305" r:id="rId2"/>
    <p:sldId id="306" r:id="rId3"/>
    <p:sldId id="309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49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Nazariya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Riyasat</a:t>
            </a:r>
            <a:r>
              <a:rPr lang="en-US" dirty="0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0"/>
            <a:ext cx="7543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15000" dirty="0">
                <a:solidFill>
                  <a:schemeClr val="accent4"/>
                </a:solidFill>
              </a:rPr>
              <a:t>الارض ِللہ</a:t>
            </a:r>
            <a:endParaRPr lang="en-US" sz="15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5400" b="1" dirty="0" smtClean="0">
                <a:solidFill>
                  <a:schemeClr val="accent4"/>
                </a:solidFill>
              </a:rPr>
              <a:t>نمونہ ھائ شعر اقبال برای تمرین</a:t>
            </a:r>
          </a:p>
          <a:p>
            <a:pPr algn="ctr"/>
            <a:endParaRPr lang="ur-PK" sz="5400" b="1" dirty="0"/>
          </a:p>
          <a:p>
            <a:pPr algn="ctr"/>
            <a:endParaRPr lang="ur-PK" sz="5400" b="1" dirty="0" smtClean="0"/>
          </a:p>
          <a:p>
            <a:pPr algn="ctr"/>
            <a:endParaRPr lang="ur-PK" sz="5400" b="1" dirty="0"/>
          </a:p>
          <a:p>
            <a:pPr algn="ctr"/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8627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29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660</TotalTime>
  <Words>14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Iqbal ka Nazariya  Riyasat-II Session 2019-2023 Semester: 2nd Minor Course Code: 104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84</cp:revision>
  <dcterms:created xsi:type="dcterms:W3CDTF">2013-04-17T15:22:06Z</dcterms:created>
  <dcterms:modified xsi:type="dcterms:W3CDTF">2020-05-18T11:24:48Z</dcterms:modified>
</cp:coreProperties>
</file>