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5/17/2020</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5/17/2020</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0891"/>
            <a:ext cx="8676222" cy="3082835"/>
          </a:xfrm>
        </p:spPr>
        <p:txBody>
          <a:bodyPr/>
          <a:lstStyle/>
          <a:p>
            <a:r>
              <a:rPr lang="fa-IR" dirty="0" smtClean="0">
                <a:effectLst/>
              </a:rPr>
              <a:t>غزل از انتخاب  </a:t>
            </a:r>
            <a:r>
              <a:rPr lang="fa-IR" dirty="0">
                <a:effectLst/>
              </a:rPr>
              <a:t>مرزا غالب                                                                  </a:t>
            </a:r>
            <a:r>
              <a:rPr lang="en-US" dirty="0">
                <a:effectLst/>
              </a:rPr>
              <a:t/>
            </a:r>
            <a:br>
              <a:rPr lang="en-US" dirty="0">
                <a:effectLst/>
              </a:rPr>
            </a:br>
            <a:endParaRPr lang="en-US" dirty="0"/>
          </a:p>
        </p:txBody>
      </p:sp>
      <p:sp>
        <p:nvSpPr>
          <p:cNvPr id="3" name="Subtitle 2"/>
          <p:cNvSpPr>
            <a:spLocks noGrp="1"/>
          </p:cNvSpPr>
          <p:nvPr>
            <p:ph type="subTitle" idx="1"/>
          </p:nvPr>
        </p:nvSpPr>
        <p:spPr/>
        <p:txBody>
          <a:bodyPr>
            <a:noAutofit/>
          </a:bodyPr>
          <a:lstStyle/>
          <a:p>
            <a:r>
              <a:rPr lang="fa-IR" sz="1400" dirty="0" smtClean="0"/>
              <a:t>بیا که قاعده آسمان بگردانیم </a:t>
            </a:r>
            <a:br>
              <a:rPr lang="fa-IR" sz="1400" dirty="0" smtClean="0"/>
            </a:br>
            <a:r>
              <a:rPr lang="fa-IR" sz="1400" dirty="0" smtClean="0"/>
              <a:t>قضا به گردش رطل بگردانیم</a:t>
            </a:r>
            <a:br>
              <a:rPr lang="fa-IR" sz="1400" dirty="0" smtClean="0"/>
            </a:br>
            <a:r>
              <a:rPr lang="fa-IR" sz="1400" dirty="0" smtClean="0"/>
              <a:t/>
            </a:r>
            <a:br>
              <a:rPr lang="fa-IR" sz="1400" dirty="0" smtClean="0"/>
            </a:br>
            <a:r>
              <a:rPr lang="fa-IR" sz="1400" dirty="0" smtClean="0"/>
              <a:t>ز چشم و دل به تماشا تمتع اندوزیم</a:t>
            </a:r>
            <a:br>
              <a:rPr lang="fa-IR" sz="1400" dirty="0" smtClean="0"/>
            </a:br>
            <a:r>
              <a:rPr lang="fa-IR" sz="1400" dirty="0" smtClean="0"/>
              <a:t>ز جان و تن بمدارا زیان بگردانیم</a:t>
            </a:r>
            <a:br>
              <a:rPr lang="fa-IR" sz="1400" dirty="0" smtClean="0"/>
            </a:br>
            <a:r>
              <a:rPr lang="fa-IR" sz="1400" dirty="0" smtClean="0"/>
              <a:t/>
            </a:r>
            <a:br>
              <a:rPr lang="fa-IR" sz="1400" dirty="0" smtClean="0"/>
            </a:br>
            <a:r>
              <a:rPr lang="fa-IR" sz="1400" dirty="0" smtClean="0"/>
              <a:t>بگوشه بنشینیم و در فراز کنیم </a:t>
            </a:r>
            <a:br>
              <a:rPr lang="fa-IR" sz="1400" dirty="0" smtClean="0"/>
            </a:br>
            <a:r>
              <a:rPr lang="fa-IR" sz="1400" dirty="0" smtClean="0"/>
              <a:t>به کوچه بر سر ره پاسبان بگردانیم</a:t>
            </a:r>
            <a:br>
              <a:rPr lang="fa-IR" sz="1400" dirty="0" smtClean="0"/>
            </a:br>
            <a:r>
              <a:rPr lang="fa-IR" sz="1400" dirty="0" smtClean="0"/>
              <a:t/>
            </a:r>
            <a:br>
              <a:rPr lang="fa-IR" sz="1400" dirty="0" smtClean="0"/>
            </a:br>
            <a:endParaRPr lang="en-US" sz="1400" dirty="0"/>
          </a:p>
        </p:txBody>
      </p:sp>
    </p:spTree>
    <p:extLst>
      <p:ext uri="{BB962C8B-B14F-4D97-AF65-F5344CB8AC3E}">
        <p14:creationId xmlns:p14="http://schemas.microsoft.com/office/powerpoint/2010/main" val="1354866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1141413" y="563881"/>
            <a:ext cx="9905998" cy="45719"/>
          </a:xfrm>
        </p:spPr>
        <p:txBody>
          <a:bodyPr>
            <a:normAutofit fontScale="90000"/>
          </a:bodyPr>
          <a:lstStyle/>
          <a:p>
            <a:endParaRPr lang="en-US" dirty="0"/>
          </a:p>
        </p:txBody>
      </p:sp>
      <p:sp>
        <p:nvSpPr>
          <p:cNvPr id="3" name="Content Placeholder 2"/>
          <p:cNvSpPr>
            <a:spLocks noGrp="1"/>
          </p:cNvSpPr>
          <p:nvPr>
            <p:ph idx="1"/>
          </p:nvPr>
        </p:nvSpPr>
        <p:spPr>
          <a:xfrm>
            <a:off x="1141413" y="609601"/>
            <a:ext cx="9905998" cy="5181600"/>
          </a:xfrm>
        </p:spPr>
        <p:txBody>
          <a:bodyPr/>
          <a:lstStyle/>
          <a:p>
            <a:r>
              <a:rPr lang="fa-IR" dirty="0" smtClean="0"/>
              <a:t>اگر ز شحنه بود گیر و دار نیندیشیم </a:t>
            </a:r>
            <a:br>
              <a:rPr lang="fa-IR" dirty="0" smtClean="0"/>
            </a:br>
            <a:r>
              <a:rPr lang="fa-IR" dirty="0" smtClean="0"/>
              <a:t>وگر ز شاه رسد ارمغان بگردانیم </a:t>
            </a:r>
            <a:br>
              <a:rPr lang="fa-IR" dirty="0" smtClean="0"/>
            </a:br>
            <a:endParaRPr lang="fa-IR" dirty="0" smtClean="0"/>
          </a:p>
          <a:p>
            <a:r>
              <a:rPr lang="fa-IR" dirty="0" smtClean="0"/>
              <a:t>اگر کلیم شود همزبان سخن نکنیم </a:t>
            </a:r>
            <a:br>
              <a:rPr lang="fa-IR" dirty="0" smtClean="0"/>
            </a:br>
            <a:r>
              <a:rPr lang="fa-IR" dirty="0" smtClean="0"/>
              <a:t>وگر خلیل شود مهمان بگردانیم</a:t>
            </a:r>
            <a:br>
              <a:rPr lang="fa-IR" dirty="0" smtClean="0"/>
            </a:br>
            <a:r>
              <a:rPr lang="fa-IR" dirty="0" smtClean="0"/>
              <a:t> </a:t>
            </a:r>
            <a:br>
              <a:rPr lang="fa-IR" dirty="0" smtClean="0"/>
            </a:br>
            <a:r>
              <a:rPr lang="fa-IR" dirty="0" smtClean="0"/>
              <a:t>ز جوش سینه سحر را نفس فرو بندیم</a:t>
            </a:r>
            <a:br>
              <a:rPr lang="fa-IR" dirty="0" smtClean="0"/>
            </a:br>
            <a:r>
              <a:rPr lang="fa-IR" dirty="0" smtClean="0"/>
              <a:t>بلای گرمی روز از جهان بگردانیم</a:t>
            </a:r>
            <a:br>
              <a:rPr lang="fa-IR" dirty="0" smtClean="0"/>
            </a:br>
            <a:r>
              <a:rPr lang="fa-IR" dirty="0" smtClean="0"/>
              <a:t/>
            </a:r>
            <a:br>
              <a:rPr lang="fa-IR" dirty="0" smtClean="0"/>
            </a:br>
            <a:r>
              <a:rPr lang="fa-IR" dirty="0" smtClean="0"/>
              <a:t>بجنگ باج ستانان شاخساری را </a:t>
            </a:r>
            <a:br>
              <a:rPr lang="fa-IR" dirty="0" smtClean="0"/>
            </a:br>
            <a:r>
              <a:rPr lang="fa-IR" dirty="0" smtClean="0"/>
              <a:t>تهی سبد ز در گلستان بگردانیم</a:t>
            </a:r>
            <a:br>
              <a:rPr lang="fa-IR" dirty="0" smtClean="0"/>
            </a:br>
            <a:r>
              <a:rPr lang="fa-IR" dirty="0" smtClean="0"/>
              <a:t> </a:t>
            </a:r>
            <a:br>
              <a:rPr lang="fa-IR" dirty="0" smtClean="0"/>
            </a:br>
            <a:r>
              <a:rPr lang="fa-IR" dirty="0" smtClean="0"/>
              <a:t>بمن وصال تو باور نمی کند غالب</a:t>
            </a:r>
            <a:br>
              <a:rPr lang="fa-IR" dirty="0" smtClean="0"/>
            </a:br>
            <a:r>
              <a:rPr lang="fa-IR" dirty="0" smtClean="0"/>
              <a:t>بیاکه قاعده آسمان بگردانیم  </a:t>
            </a:r>
            <a:br>
              <a:rPr lang="fa-IR" dirty="0" smtClean="0"/>
            </a:br>
            <a:r>
              <a:rPr lang="fa-IR" dirty="0" smtClean="0"/>
              <a:t/>
            </a:r>
            <a:br>
              <a:rPr lang="fa-IR" dirty="0" smtClean="0"/>
            </a:br>
            <a:endParaRPr lang="en-US" dirty="0"/>
          </a:p>
        </p:txBody>
      </p:sp>
    </p:spTree>
    <p:extLst>
      <p:ext uri="{BB962C8B-B14F-4D97-AF65-F5344CB8AC3E}">
        <p14:creationId xmlns:p14="http://schemas.microsoft.com/office/powerpoint/2010/main" val="4085022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اردو ترجمه                     </a:t>
            </a:r>
            <a:endParaRPr lang="en-US" dirty="0"/>
          </a:p>
        </p:txBody>
      </p:sp>
      <p:sp>
        <p:nvSpPr>
          <p:cNvPr id="3" name="Content Placeholder 2"/>
          <p:cNvSpPr>
            <a:spLocks noGrp="1"/>
          </p:cNvSpPr>
          <p:nvPr>
            <p:ph idx="1"/>
          </p:nvPr>
        </p:nvSpPr>
        <p:spPr/>
        <p:txBody>
          <a:bodyPr/>
          <a:lstStyle/>
          <a:p>
            <a:r>
              <a:rPr lang="fa-IR" dirty="0" smtClean="0"/>
              <a:t>  1-رطل </a:t>
            </a:r>
            <a:r>
              <a:rPr lang="fa-IR" dirty="0"/>
              <a:t>گران  شراب کے بڑے پیالے کو کہتے ہیں محبوب سے خطاب کرکے کہتا ہے آ که آسمان کے </a:t>
            </a:r>
            <a:r>
              <a:rPr lang="fa-IR" dirty="0" smtClean="0"/>
              <a:t>قاعدے </a:t>
            </a:r>
            <a:r>
              <a:rPr lang="fa-IR" dirty="0"/>
              <a:t>کو بدل ڈالے شراب کا بڑا پیالہ گردش میں لائیں اور تقدیر کے نظام کو درہم برہم کر دیں یعنی  ایسی دنیا وجود میں لائیں جو ہمارے مطابق </a:t>
            </a:r>
            <a:r>
              <a:rPr lang="fa-IR" dirty="0" smtClean="0"/>
              <a:t>ہو.</a:t>
            </a:r>
            <a:br>
              <a:rPr lang="fa-IR" dirty="0" smtClean="0"/>
            </a:br>
            <a:r>
              <a:rPr lang="fa-IR" dirty="0" smtClean="0"/>
              <a:t> 2- اس منظر </a:t>
            </a:r>
            <a:r>
              <a:rPr lang="fa-IR" dirty="0"/>
              <a:t>سے تو اور میں دل اور آنکھوں کو لذت اندوز کریں اور ہماری جان و دل کو جو جو دکھ پہنچے ان کی تلافی کریں اور جی بھر کر خوش </a:t>
            </a:r>
            <a:r>
              <a:rPr lang="fa-IR" dirty="0" smtClean="0"/>
              <a:t>ہوں</a:t>
            </a:r>
            <a:br>
              <a:rPr lang="fa-IR" dirty="0" smtClean="0"/>
            </a:br>
            <a:endParaRPr lang="fa-IR" dirty="0" smtClean="0"/>
          </a:p>
          <a:p>
            <a:endParaRPr lang="en-US" dirty="0"/>
          </a:p>
        </p:txBody>
      </p:sp>
    </p:spTree>
    <p:extLst>
      <p:ext uri="{BB962C8B-B14F-4D97-AF65-F5344CB8AC3E}">
        <p14:creationId xmlns:p14="http://schemas.microsoft.com/office/powerpoint/2010/main" val="4067333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r">
              <a:buNone/>
            </a:pPr>
            <a:r>
              <a:rPr lang="en-US" dirty="0" smtClean="0"/>
              <a:t>, </a:t>
            </a:r>
            <a:r>
              <a:rPr lang="fa-IR" dirty="0" smtClean="0"/>
              <a:t>3-</a:t>
            </a:r>
            <a:r>
              <a:rPr lang="ur-PK" dirty="0" smtClean="0"/>
              <a:t>ایک </a:t>
            </a:r>
            <a:r>
              <a:rPr lang="ur-PK" dirty="0"/>
              <a:t>گوشہ میں دونوں بیٹھ جائیں اور دروازہ بند کر دیں اور گلی میں پاسبان کو پاسبانی پر لگا دیں (تاکہ ہماری اس تنہائی میں کوئی دخل اندازی نہ کرے</a:t>
            </a:r>
            <a:r>
              <a:rPr lang="ur-PK" dirty="0" smtClean="0"/>
              <a:t>.)</a:t>
            </a:r>
            <a:r>
              <a:rPr lang="fa-IR" dirty="0" smtClean="0"/>
              <a:t/>
            </a:r>
            <a:br>
              <a:rPr lang="fa-IR" dirty="0" smtClean="0"/>
            </a:br>
            <a:r>
              <a:rPr lang="fa-IR" dirty="0" smtClean="0"/>
              <a:t>4-</a:t>
            </a:r>
            <a:r>
              <a:rPr lang="ur-PK" dirty="0" smtClean="0"/>
              <a:t>اگر </a:t>
            </a:r>
            <a:r>
              <a:rPr lang="ur-PK" dirty="0"/>
              <a:t>کوتوال کی طرف سے کوئی گرفت ہو تو ہم بے خوف رہیں اور اگر ایسے میں بادشاہ بھی کوئی تحفہ بھیجے تو اس تحفے واپس کر دیں</a:t>
            </a:r>
            <a:r>
              <a:rPr lang="ur-PK" dirty="0" smtClean="0"/>
              <a:t>. </a:t>
            </a:r>
            <a:endParaRPr lang="en-US" dirty="0"/>
          </a:p>
        </p:txBody>
      </p:sp>
    </p:spTree>
    <p:extLst>
      <p:ext uri="{BB962C8B-B14F-4D97-AF65-F5344CB8AC3E}">
        <p14:creationId xmlns:p14="http://schemas.microsoft.com/office/powerpoint/2010/main" val="3609073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fa-IR" dirty="0" smtClean="0"/>
              <a:t> 5-</a:t>
            </a:r>
          </a:p>
          <a:p>
            <a:r>
              <a:rPr lang="ur-PK" dirty="0" smtClean="0"/>
              <a:t>اگر </a:t>
            </a:r>
            <a:r>
              <a:rPr lang="ur-PK" dirty="0"/>
              <a:t>کلیم ہم سے ہم کلام ہونا چاہیں تو ہم بات نہ کریں. اور اگر خلیل ہمارے مہمان ہونا چاہیں تو انہیں بھی واپس بھیج دیں.کلیم حضرت موسی علیہ السلام کا لقب ہے. وه کوہ طور پر اللہ سے هم  کلام ہوئے تھے ان کا لقب بھی اسی لیے کلیم اللہ ہے اور حضرت ابراہیم کی مہمان نوازی کی وجہ سے  خلیل الله  کے نام سے انہیں پکارا جاتا ہے</a:t>
            </a:r>
            <a:endParaRPr lang="en-US" dirty="0"/>
          </a:p>
        </p:txBody>
      </p:sp>
    </p:spTree>
    <p:extLst>
      <p:ext uri="{BB962C8B-B14F-4D97-AF65-F5344CB8AC3E}">
        <p14:creationId xmlns:p14="http://schemas.microsoft.com/office/powerpoint/2010/main" val="1292518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a:r>
              <a:rPr lang="ur-PK" dirty="0" smtClean="0"/>
              <a:t>6</a:t>
            </a:r>
            <a:r>
              <a:rPr lang="fa-IR" dirty="0" smtClean="0"/>
              <a:t> - </a:t>
            </a:r>
            <a:r>
              <a:rPr lang="ur-PK" dirty="0" smtClean="0"/>
              <a:t>ہمارے </a:t>
            </a:r>
            <a:r>
              <a:rPr lang="ur-PK" dirty="0"/>
              <a:t>سینے میں سانس جوش محبت سے یوں اچهل  رہا ہو کہ صبح کا سانس رک جائے یعنی صبح کی ہوا بند ہو جائے یعنی صبح طلوع ہی نہ ہو اور دنیا سے دن کی گرمی کی مصیبت ٹل جائے.یعنی شاعر یہ کہنا چاہتا ہے کہ ہم وصل کی رات کو اتنا طویل کردیں کہ صبح نمودار ہی نہ ہو</a:t>
            </a:r>
            <a:r>
              <a:rPr lang="ur-PK" dirty="0" smtClean="0"/>
              <a:t>.</a:t>
            </a:r>
            <a:r>
              <a:rPr lang="fa-IR" dirty="0" smtClean="0"/>
              <a:t/>
            </a:r>
            <a:br>
              <a:rPr lang="fa-IR" dirty="0" smtClean="0"/>
            </a:br>
            <a:r>
              <a:rPr lang="fa-IR" dirty="0" smtClean="0"/>
              <a:t> 7- </a:t>
            </a:r>
            <a:r>
              <a:rPr lang="ur-PK" dirty="0" smtClean="0"/>
              <a:t>صبح </a:t>
            </a:r>
            <a:r>
              <a:rPr lang="ur-PK" dirty="0"/>
              <a:t>کو درختوں کی شاخوں سے پھول چننے والوں کو سختی سے روک دیں تاکہ وہ خالی ٹوکری لے کر باغ کے دروازے هی سے واپس ہوجائیں. ایک تورات کا تصور کرکے اور دوسرے اس لیے کہ باغ کی ساری شادابی اب ہماری ہے ان کی نہیں ہے.باج سے مراد خراج ہے باج ستانان شاخسار سے مراد ٹہنیوں سے پھول چننے والے یعنی باغبان یعنی مالی ہے </a:t>
            </a:r>
            <a:endParaRPr lang="en-US" dirty="0"/>
          </a:p>
        </p:txBody>
      </p:sp>
    </p:spTree>
    <p:extLst>
      <p:ext uri="{BB962C8B-B14F-4D97-AF65-F5344CB8AC3E}">
        <p14:creationId xmlns:p14="http://schemas.microsoft.com/office/powerpoint/2010/main" val="2651318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a:r>
              <a:rPr lang="fa-IR" smtClean="0"/>
              <a:t> 8- </a:t>
            </a:r>
            <a:r>
              <a:rPr lang="ur-PK" smtClean="0"/>
              <a:t> </a:t>
            </a:r>
            <a:r>
              <a:rPr lang="ur-PK" dirty="0"/>
              <a:t>دوستوں کا ملنا یا عاشق و معشوق کا وصال مشکل بات ہے آسمان کی گردش ہمیشہ آڑے آتی ہے. کہتا ہے غالب کو میرے اور تیرے وصال کا یقین نہیں آتا اس لیے كه یہ آسمان کا قاعدہ ہے یا قانون ہےاس لیے آؤ مل جائیں اور آسمان کے اس قدیم اور پرانے قانون کو مکمل طور پر بدل ڈالیں</a:t>
            </a:r>
            <a:endParaRPr lang="en-US" dirty="0"/>
          </a:p>
        </p:txBody>
      </p:sp>
    </p:spTree>
    <p:extLst>
      <p:ext uri="{BB962C8B-B14F-4D97-AF65-F5344CB8AC3E}">
        <p14:creationId xmlns:p14="http://schemas.microsoft.com/office/powerpoint/2010/main" val="5987336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TM03457485[[fn=Mesh]]</Template>
  <TotalTime>23</TotalTime>
  <Words>305</Words>
  <Application>Microsoft Office PowerPoint</Application>
  <PresentationFormat>Widescreen</PresentationFormat>
  <Paragraphs>11</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Century Gothic</vt:lpstr>
      <vt:lpstr>Tahoma</vt:lpstr>
      <vt:lpstr>Mesh</vt:lpstr>
      <vt:lpstr>غزل از انتخاب  مرزا غالب                                                                   </vt:lpstr>
      <vt:lpstr>PowerPoint Presentation</vt:lpstr>
      <vt:lpstr>اردو ترجمه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غزل از انتخاب  مرزا غالب</dc:title>
  <dc:creator>Windows User</dc:creator>
  <cp:lastModifiedBy>Windows User</cp:lastModifiedBy>
  <cp:revision>3</cp:revision>
  <dcterms:created xsi:type="dcterms:W3CDTF">2020-05-17T17:24:46Z</dcterms:created>
  <dcterms:modified xsi:type="dcterms:W3CDTF">2020-05-17T17:47:55Z</dcterms:modified>
</cp:coreProperties>
</file>