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گرائمر</a:t>
            </a:r>
            <a:br>
              <a:rPr lang="fa-IR" dirty="0"/>
            </a:br>
            <a:r>
              <a:rPr lang="fa-IR" dirty="0" smtClean="0"/>
              <a:t> اردو</a:t>
            </a:r>
            <a:r>
              <a:rPr lang="ur-PK" dirty="0" smtClean="0"/>
              <a:t> </a:t>
            </a:r>
            <a:r>
              <a:rPr lang="fa-IR" dirty="0"/>
              <a:t> </a:t>
            </a:r>
            <a:r>
              <a:rPr lang="fa-IR" dirty="0" smtClean="0"/>
              <a:t>سے فارسی ترجمه</a:t>
            </a:r>
            <a:r>
              <a:rPr lang="ur-PK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ur-PK" dirty="0"/>
              <a:t>میں نے سبق پڑ </a:t>
            </a:r>
            <a:r>
              <a:rPr lang="ur-PK" dirty="0" smtClean="0"/>
              <a:t>ھا.م</a:t>
            </a:r>
            <a:r>
              <a:rPr lang="fa-IR" dirty="0" smtClean="0"/>
              <a:t>ن</a:t>
            </a:r>
            <a:r>
              <a:rPr lang="ur-PK" dirty="0" smtClean="0"/>
              <a:t> </a:t>
            </a:r>
            <a:r>
              <a:rPr lang="ur-PK" dirty="0"/>
              <a:t>درس </a:t>
            </a:r>
            <a:r>
              <a:rPr lang="ur-PK" dirty="0" smtClean="0"/>
              <a:t>خواند</a:t>
            </a:r>
            <a:r>
              <a:rPr lang="fa-IR" dirty="0" smtClean="0"/>
              <a:t>م.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</a:t>
            </a:r>
            <a:r>
              <a:rPr lang="ur-PK" dirty="0"/>
              <a:t>لڑکی ہے</a:t>
            </a:r>
            <a:r>
              <a:rPr lang="ur-PK" dirty="0" smtClean="0"/>
              <a:t>.</a:t>
            </a:r>
            <a:r>
              <a:rPr lang="fa-IR" dirty="0" smtClean="0"/>
              <a:t>      </a:t>
            </a:r>
            <a:r>
              <a:rPr lang="ur-PK" dirty="0" smtClean="0"/>
              <a:t>او </a:t>
            </a:r>
            <a:r>
              <a:rPr lang="ur-PK" dirty="0"/>
              <a:t>دختر </a:t>
            </a:r>
            <a:r>
              <a:rPr lang="ur-PK" dirty="0" smtClean="0"/>
              <a:t>است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</a:t>
            </a:r>
            <a:r>
              <a:rPr lang="ur-PK" dirty="0"/>
              <a:t>گھر ہے</a:t>
            </a:r>
            <a:r>
              <a:rPr lang="ur-PK" dirty="0" smtClean="0"/>
              <a:t>.</a:t>
            </a:r>
            <a:r>
              <a:rPr lang="fa-IR" dirty="0" smtClean="0"/>
              <a:t>      </a:t>
            </a:r>
            <a:r>
              <a:rPr lang="ur-PK" dirty="0" smtClean="0"/>
              <a:t>آن </a:t>
            </a:r>
            <a:r>
              <a:rPr lang="ur-PK" dirty="0"/>
              <a:t>خونه است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</a:t>
            </a:r>
            <a:r>
              <a:rPr lang="ur-PK" dirty="0" smtClean="0"/>
              <a:t>سویا</a:t>
            </a:r>
            <a:r>
              <a:rPr lang="fa-IR" dirty="0" smtClean="0"/>
              <a:t> .          </a:t>
            </a:r>
            <a:r>
              <a:rPr lang="ur-PK" dirty="0" smtClean="0"/>
              <a:t>او </a:t>
            </a:r>
            <a:r>
              <a:rPr lang="ur-PK" dirty="0" smtClean="0"/>
              <a:t>خوابید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 </a:t>
            </a:r>
            <a:r>
              <a:rPr lang="ur-PK" dirty="0" smtClean="0"/>
              <a:t>گیا.</a:t>
            </a:r>
            <a:r>
              <a:rPr lang="fa-IR" dirty="0" smtClean="0"/>
              <a:t>          </a:t>
            </a:r>
            <a:r>
              <a:rPr lang="ur-PK" dirty="0" smtClean="0"/>
              <a:t>او </a:t>
            </a:r>
            <a:r>
              <a:rPr lang="ur-PK" dirty="0"/>
              <a:t>رفت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یہ  </a:t>
            </a:r>
            <a:r>
              <a:rPr lang="ur-PK" dirty="0"/>
              <a:t>میز ہے</a:t>
            </a:r>
            <a:r>
              <a:rPr lang="ur-PK" dirty="0" smtClean="0"/>
              <a:t>.</a:t>
            </a:r>
            <a:r>
              <a:rPr lang="fa-IR" dirty="0" smtClean="0"/>
              <a:t>    </a:t>
            </a:r>
            <a:r>
              <a:rPr lang="ur-PK" dirty="0" smtClean="0"/>
              <a:t>این </a:t>
            </a:r>
            <a:r>
              <a:rPr lang="ur-PK" dirty="0"/>
              <a:t>میز است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هم </a:t>
            </a:r>
            <a:r>
              <a:rPr lang="ur-PK" dirty="0"/>
              <a:t>نے آئسکریم کھائی</a:t>
            </a:r>
            <a:r>
              <a:rPr lang="ur-PK" dirty="0" smtClean="0"/>
              <a:t>.</a:t>
            </a:r>
            <a:r>
              <a:rPr lang="fa-IR" dirty="0" smtClean="0"/>
              <a:t>    </a:t>
            </a:r>
            <a:r>
              <a:rPr lang="ur-PK" dirty="0" smtClean="0"/>
              <a:t>ما </a:t>
            </a:r>
            <a:r>
              <a:rPr lang="ur-PK" dirty="0"/>
              <a:t>بستنی خوردیم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</a:t>
            </a:r>
            <a:r>
              <a:rPr lang="ur-PK" dirty="0" smtClean="0"/>
              <a:t>استادہے</a:t>
            </a:r>
            <a:r>
              <a:rPr lang="fa-IR" dirty="0" smtClean="0"/>
              <a:t>.   </a:t>
            </a:r>
            <a:r>
              <a:rPr lang="ur-PK" dirty="0" smtClean="0"/>
              <a:t>او </a:t>
            </a:r>
            <a:r>
              <a:rPr lang="ur-PK" dirty="0"/>
              <a:t>استاد است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یہ </a:t>
            </a:r>
            <a:r>
              <a:rPr lang="ur-PK" dirty="0"/>
              <a:t>کرسی ھے</a:t>
            </a:r>
            <a:r>
              <a:rPr lang="ur-PK" dirty="0" smtClean="0"/>
              <a:t>.</a:t>
            </a:r>
            <a:r>
              <a:rPr lang="fa-IR" dirty="0" smtClean="0"/>
              <a:t>  </a:t>
            </a:r>
            <a:r>
              <a:rPr lang="ur-PK" dirty="0" smtClean="0"/>
              <a:t>این </a:t>
            </a:r>
            <a:r>
              <a:rPr lang="ur-PK" dirty="0"/>
              <a:t>صندلی است.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یہ </a:t>
            </a:r>
            <a:r>
              <a:rPr lang="ur-PK" dirty="0"/>
              <a:t>پینسل ہے</a:t>
            </a:r>
            <a:r>
              <a:rPr lang="ur-PK" dirty="0" smtClean="0"/>
              <a:t>.</a:t>
            </a:r>
            <a:r>
              <a:rPr lang="fa-IR" dirty="0" smtClean="0"/>
              <a:t>  </a:t>
            </a:r>
            <a:r>
              <a:rPr lang="ur-PK" dirty="0" smtClean="0"/>
              <a:t>این </a:t>
            </a:r>
            <a:r>
              <a:rPr lang="ur-PK" dirty="0"/>
              <a:t>مداد است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بچه  </a:t>
            </a:r>
            <a:r>
              <a:rPr lang="ur-PK" dirty="0"/>
              <a:t>روتا هے </a:t>
            </a:r>
            <a:r>
              <a:rPr lang="ur-PK" dirty="0" smtClean="0"/>
              <a:t>.</a:t>
            </a:r>
            <a:r>
              <a:rPr lang="fa-IR" dirty="0" smtClean="0"/>
              <a:t>  </a:t>
            </a:r>
            <a:r>
              <a:rPr lang="ur-PK" dirty="0" smtClean="0"/>
              <a:t>بچه </a:t>
            </a:r>
            <a:r>
              <a:rPr lang="ur-PK" dirty="0"/>
              <a:t>گریه می کند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ہم </a:t>
            </a:r>
            <a:r>
              <a:rPr lang="ur-PK" dirty="0"/>
              <a:t>نے ناشتہ کیا</a:t>
            </a:r>
            <a:r>
              <a:rPr lang="ur-PK" dirty="0" smtClean="0"/>
              <a:t>.</a:t>
            </a:r>
            <a:r>
              <a:rPr lang="fa-IR" dirty="0" smtClean="0"/>
              <a:t>  </a:t>
            </a:r>
            <a:r>
              <a:rPr lang="ur-PK" dirty="0" smtClean="0"/>
              <a:t>ما </a:t>
            </a:r>
            <a:r>
              <a:rPr lang="ur-PK" dirty="0"/>
              <a:t>صبحانه خوردیم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ماں </a:t>
            </a:r>
            <a:r>
              <a:rPr lang="ur-PK" dirty="0"/>
              <a:t>بازار گئی</a:t>
            </a:r>
            <a:r>
              <a:rPr lang="ur-PK" dirty="0" smtClean="0"/>
              <a:t>.</a:t>
            </a:r>
            <a:r>
              <a:rPr lang="fa-IR" dirty="0" smtClean="0"/>
              <a:t>   </a:t>
            </a:r>
            <a:r>
              <a:rPr lang="ur-PK" dirty="0" smtClean="0"/>
              <a:t>مادر </a:t>
            </a:r>
            <a:r>
              <a:rPr lang="ur-PK" dirty="0"/>
              <a:t>به بازار رفت</a:t>
            </a:r>
            <a:r>
              <a:rPr lang="ur-PK" dirty="0" smtClean="0"/>
              <a:t>.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آپ </a:t>
            </a:r>
            <a:r>
              <a:rPr lang="ur-PK" dirty="0"/>
              <a:t>کیسے ہیں.؟ </a:t>
            </a:r>
            <a:r>
              <a:rPr lang="fa-IR" dirty="0" smtClean="0"/>
              <a:t>  </a:t>
            </a:r>
            <a:r>
              <a:rPr lang="ur-PK" dirty="0" smtClean="0"/>
              <a:t>شما </a:t>
            </a:r>
            <a:r>
              <a:rPr lang="ur-PK" dirty="0"/>
              <a:t>چطورید</a:t>
            </a:r>
            <a:r>
              <a:rPr lang="ur-PK" dirty="0" smtClean="0"/>
              <a:t>؟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ur-PK" dirty="0" smtClean="0"/>
              <a:t>وہ </a:t>
            </a:r>
            <a:r>
              <a:rPr lang="ur-PK" dirty="0"/>
              <a:t>مریض هے</a:t>
            </a:r>
            <a:r>
              <a:rPr lang="ur-PK" dirty="0" smtClean="0"/>
              <a:t>.</a:t>
            </a:r>
            <a:r>
              <a:rPr lang="fa-IR" dirty="0" smtClean="0"/>
              <a:t>   </a:t>
            </a:r>
            <a:r>
              <a:rPr lang="ur-PK" dirty="0" smtClean="0"/>
              <a:t>او </a:t>
            </a:r>
            <a:r>
              <a:rPr lang="ur-PK"/>
              <a:t>مریض </a:t>
            </a:r>
            <a:r>
              <a:rPr lang="ur-PK" smtClean="0"/>
              <a:t>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1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Thank You!</a:t>
            </a:r>
            <a:endParaRPr lang="en-US" sz="4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2946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Arabic Typesetting</vt:lpstr>
      <vt:lpstr>Arial</vt:lpstr>
      <vt:lpstr>Century Gothic</vt:lpstr>
      <vt:lpstr>Times New Roman</vt:lpstr>
      <vt:lpstr>Wingdings 3</vt:lpstr>
      <vt:lpstr>Ion Boardroom</vt:lpstr>
      <vt:lpstr>                                                گرائمر  اردو  سے فارسی ترجمه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</dc:title>
  <dc:creator>Windows User</dc:creator>
  <cp:lastModifiedBy>Windows User</cp:lastModifiedBy>
  <cp:revision>9</cp:revision>
  <dcterms:created xsi:type="dcterms:W3CDTF">2020-05-16T11:57:18Z</dcterms:created>
  <dcterms:modified xsi:type="dcterms:W3CDTF">2020-05-16T20:44:03Z</dcterms:modified>
</cp:coreProperties>
</file>