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0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7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176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56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5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8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69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0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9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7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3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4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5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7DEF724-136C-45BC-99A0-8908E7015E88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3EBE6-D74F-4913-8754-2F63B9E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4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9600" dirty="0"/>
              <a:t>شیخ سعدی شیرازی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8292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انتخاب از کلیات سعدی شیرازی</a:t>
            </a:r>
            <a:br>
              <a:rPr lang="fa-IR" dirty="0"/>
            </a:br>
            <a:r>
              <a:rPr lang="en-US" dirty="0"/>
              <a:t>Poetry of </a:t>
            </a:r>
            <a:r>
              <a:rPr lang="en-US" dirty="0" err="1"/>
              <a:t>Sadi</a:t>
            </a:r>
            <a:r>
              <a:rPr lang="en-US" dirty="0"/>
              <a:t> </a:t>
            </a:r>
            <a:r>
              <a:rPr lang="en-US" dirty="0" err="1"/>
              <a:t>Sherazi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r-PK" dirty="0"/>
              <a:t>ای ساربان آهسته رو کآرام جانم می‌رود</a:t>
            </a:r>
          </a:p>
          <a:p>
            <a:pPr marL="0" indent="0" algn="ctr">
              <a:buNone/>
            </a:pPr>
            <a:r>
              <a:rPr lang="ur-PK" dirty="0"/>
              <a:t>وآن دل که با خود داشتم با دلستانم می‌رود</a:t>
            </a:r>
          </a:p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من مانده‌ام مهجور از او بیچاره و رنجور از او</a:t>
            </a:r>
          </a:p>
          <a:p>
            <a:pPr marL="0" indent="0" algn="ctr">
              <a:buNone/>
            </a:pPr>
            <a:r>
              <a:rPr lang="ur-PK" dirty="0"/>
              <a:t>گویی که نیشی دور از او در استخوانم </a:t>
            </a:r>
            <a:r>
              <a:rPr lang="ur-PK" dirty="0" smtClean="0"/>
              <a:t>می‌رود</a:t>
            </a:r>
            <a:endParaRPr lang="fa-IR" dirty="0" smtClean="0"/>
          </a:p>
          <a:p>
            <a:pPr marL="0" indent="0" algn="ctr">
              <a:buNone/>
            </a:pPr>
            <a:endParaRPr lang="fa-IR" dirty="0"/>
          </a:p>
          <a:p>
            <a:pPr marL="0" indent="0" algn="ctr">
              <a:buNone/>
            </a:pPr>
            <a:r>
              <a:rPr lang="ur-PK" dirty="0"/>
              <a:t>با آن همه بیداد او وین عهد بی‌بنیاد او</a:t>
            </a:r>
          </a:p>
          <a:p>
            <a:pPr marL="0" indent="0" algn="ctr">
              <a:buNone/>
            </a:pPr>
            <a:r>
              <a:rPr lang="ur-PK" dirty="0"/>
              <a:t>در سینه دارم یاد او یا بر زبانم </a:t>
            </a:r>
            <a:r>
              <a:rPr lang="ur-PK" dirty="0" smtClean="0"/>
              <a:t>می‌رود</a:t>
            </a:r>
            <a:endParaRPr lang="fa-IR" dirty="0" smtClean="0"/>
          </a:p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بازآی و بر چشمم نشین ای دلستان نازنین</a:t>
            </a:r>
          </a:p>
          <a:p>
            <a:pPr marL="0" indent="0" algn="ctr">
              <a:buNone/>
            </a:pPr>
            <a:r>
              <a:rPr lang="ur-PK" dirty="0"/>
              <a:t>کآشوب و فریاد از زمین بر آسمانم می‌رود</a:t>
            </a:r>
          </a:p>
          <a:p>
            <a:pPr marL="0" indent="0">
              <a:buNone/>
            </a:pPr>
            <a:endParaRPr lang="ur-P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2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r-PK" dirty="0"/>
              <a:t>در رفتن جان از بدن گویند هر نوعی سخن</a:t>
            </a:r>
          </a:p>
          <a:p>
            <a:pPr marL="0" indent="0" algn="ctr">
              <a:buNone/>
            </a:pPr>
            <a:r>
              <a:rPr lang="ur-PK" dirty="0"/>
              <a:t>من خود به چشم خویشتن دیدم که جانم </a:t>
            </a:r>
            <a:r>
              <a:rPr lang="ur-PK" dirty="0" smtClean="0"/>
              <a:t>می‌رود</a:t>
            </a:r>
            <a:endParaRPr lang="fa-IR" dirty="0" smtClean="0"/>
          </a:p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سعدی فغان از دست ما لایق نبود ای بی‌وفا</a:t>
            </a:r>
          </a:p>
          <a:p>
            <a:pPr marL="0" indent="0" algn="ctr">
              <a:buNone/>
            </a:pPr>
            <a:r>
              <a:rPr lang="ur-PK" dirty="0"/>
              <a:t>طاقت نمی‌آرم جفا کار از فغانم می‌رود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4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Urdu Translation</a:t>
            </a:r>
            <a:br>
              <a:rPr lang="en-US" dirty="0"/>
            </a:br>
            <a:r>
              <a:rPr lang="fa-IR" dirty="0"/>
              <a:t>اردو ترجمه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r-PK" dirty="0"/>
              <a:t>ای  ساربان  آ هسته آهسته چل میری جان نکل رهی </a:t>
            </a:r>
            <a:r>
              <a:rPr lang="ur-PK" dirty="0" smtClean="0"/>
              <a:t>هے</a:t>
            </a:r>
            <a:endParaRPr lang="fa-IR" dirty="0" smtClean="0"/>
          </a:p>
          <a:p>
            <a:pPr marL="0" indent="0">
              <a:buNone/>
            </a:pPr>
            <a:r>
              <a:rPr lang="ur-PK" dirty="0" smtClean="0"/>
              <a:t>.</a:t>
            </a:r>
            <a:r>
              <a:rPr lang="ur-PK" dirty="0"/>
              <a:t>وه دل جو میرا تها محبوب کے پاس ہے. </a:t>
            </a: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ur-PK" dirty="0"/>
              <a:t>س کی جدائی کی وجه سے لاچار اور رنجیده </a:t>
            </a:r>
            <a:r>
              <a:rPr lang="ur-PK" dirty="0" smtClean="0"/>
              <a:t>هوں</a:t>
            </a:r>
            <a:endParaRPr lang="fa-IR" dirty="0" smtClean="0"/>
          </a:p>
          <a:p>
            <a:pPr marL="0" indent="0">
              <a:buNone/>
            </a:pPr>
            <a:r>
              <a:rPr lang="ur-PK" dirty="0" smtClean="0"/>
              <a:t>.</a:t>
            </a:r>
            <a:r>
              <a:rPr lang="ur-PK" dirty="0"/>
              <a:t>جیسا که ڈنگ میری هڈیوں </a:t>
            </a:r>
            <a:r>
              <a:rPr lang="ur-PK" dirty="0" smtClean="0"/>
              <a:t>میں</a:t>
            </a:r>
            <a:r>
              <a:rPr lang="fa-IR" dirty="0" smtClean="0"/>
              <a:t> </a:t>
            </a:r>
            <a:r>
              <a:rPr lang="ur-PK" dirty="0" smtClean="0"/>
              <a:t>لگ </a:t>
            </a:r>
            <a:r>
              <a:rPr lang="ur-PK" dirty="0"/>
              <a:t>رہے ہوں</a:t>
            </a:r>
            <a:r>
              <a:rPr lang="ur-PK" dirty="0" smtClean="0"/>
              <a:t>.</a:t>
            </a: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/>
              <a:t>یه تمام آه و زاری اور عهد و پیمان بے بنیاد هیں</a:t>
            </a:r>
            <a:r>
              <a:rPr lang="fa-IR" dirty="0" smtClean="0"/>
              <a:t>.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r>
              <a:rPr lang="fa-IR" dirty="0"/>
              <a:t>میرےسینه میں اسکی یاد اور زبان پر اس کا نام هے</a:t>
            </a:r>
            <a:r>
              <a:rPr lang="fa-IR" dirty="0" smtClean="0"/>
              <a:t>.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9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Urdu Translation</a:t>
            </a:r>
            <a:br>
              <a:rPr lang="en-US" dirty="0"/>
            </a:br>
            <a:r>
              <a:rPr lang="fa-IR" dirty="0"/>
              <a:t>اردو ترجمه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r-PK" dirty="0"/>
              <a:t>ای پیارے محبوب لوٹ آ</a:t>
            </a:r>
            <a:r>
              <a:rPr lang="ur-PK" dirty="0" smtClean="0"/>
              <a:t>.</a:t>
            </a:r>
            <a:endParaRPr lang="fa-IR" dirty="0" smtClean="0"/>
          </a:p>
          <a:p>
            <a:pPr marL="0" indent="0">
              <a:buNone/>
            </a:pPr>
            <a:r>
              <a:rPr lang="ur-PK" dirty="0" smtClean="0"/>
              <a:t> </a:t>
            </a:r>
            <a:r>
              <a:rPr lang="ur-PK" dirty="0"/>
              <a:t>تیری جدائی کی وجه سے میں </a:t>
            </a:r>
            <a:r>
              <a:rPr lang="ur-PK" dirty="0" smtClean="0"/>
              <a:t>زمی</a:t>
            </a:r>
            <a:r>
              <a:rPr lang="fa-IR" dirty="0" smtClean="0"/>
              <a:t>ن</a:t>
            </a:r>
            <a:r>
              <a:rPr lang="ur-PK" dirty="0" smtClean="0"/>
              <a:t> </a:t>
            </a:r>
            <a:r>
              <a:rPr lang="ur-PK" dirty="0"/>
              <a:t>سےآسمان کی طرف جا رها هوں</a:t>
            </a:r>
            <a:r>
              <a:rPr lang="ur-PK" dirty="0" smtClean="0"/>
              <a:t>.</a:t>
            </a: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ur-PK" dirty="0"/>
              <a:t>کهتے ہیں بدن سے روح نکل رهی هو تو هربات  کهو. </a:t>
            </a:r>
            <a:endParaRPr lang="fa-IR" dirty="0" smtClean="0"/>
          </a:p>
          <a:p>
            <a:pPr marL="0" indent="0">
              <a:buNone/>
            </a:pPr>
            <a:r>
              <a:rPr lang="ur-PK" dirty="0" smtClean="0"/>
              <a:t>میں </a:t>
            </a:r>
            <a:r>
              <a:rPr lang="ur-PK" dirty="0"/>
              <a:t>اپنی آنکهوں سے اپنی جان نکلتا دیکھ رها هوں</a:t>
            </a:r>
            <a:r>
              <a:rPr lang="ur-PK" dirty="0" smtClean="0"/>
              <a:t>.</a:t>
            </a: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ur-PK" dirty="0"/>
              <a:t>سعدی.   بے وفا محبوب آه زاری کے لائق نہیں ہے</a:t>
            </a:r>
            <a:r>
              <a:rPr lang="ur-PK" dirty="0" smtClean="0"/>
              <a:t>.</a:t>
            </a:r>
            <a:endParaRPr lang="fa-IR" dirty="0" smtClean="0"/>
          </a:p>
          <a:p>
            <a:pPr marL="0" indent="0">
              <a:buNone/>
            </a:pPr>
            <a:r>
              <a:rPr lang="ur-PK" dirty="0" smtClean="0"/>
              <a:t> میں</a:t>
            </a:r>
            <a:r>
              <a:rPr lang="fa-IR" dirty="0" smtClean="0"/>
              <a:t> </a:t>
            </a:r>
            <a:r>
              <a:rPr lang="ur-PK" dirty="0" smtClean="0"/>
              <a:t>جفا </a:t>
            </a:r>
            <a:r>
              <a:rPr lang="ur-PK" dirty="0"/>
              <a:t>کی طاقت نہیں رکھتا اور آه زاری کی وجه سے جا رها هوں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29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257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 </vt:lpstr>
      <vt:lpstr>انتخاب از کلیات سعدی شیرازی Poetry of Sadi Sherazi</vt:lpstr>
      <vt:lpstr>PowerPoint Presentation</vt:lpstr>
      <vt:lpstr>Urdu Translation اردو ترجمه</vt:lpstr>
      <vt:lpstr>Urdu Translation اردو ترجمه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Sheikh Sadi Sheerazi</dc:title>
  <dc:creator>Windows User</dc:creator>
  <cp:lastModifiedBy>Windows User</cp:lastModifiedBy>
  <cp:revision>11</cp:revision>
  <dcterms:created xsi:type="dcterms:W3CDTF">2020-05-12T20:59:23Z</dcterms:created>
  <dcterms:modified xsi:type="dcterms:W3CDTF">2020-05-13T20:58:22Z</dcterms:modified>
</cp:coreProperties>
</file>