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6"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CBB6-700F-42D3-B94A-963F5FDE09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9E2846-2A2D-486D-BE60-EAE8E6F8C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946C56-82E0-47C6-8816-A4780C866136}"/>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2FAD962B-4F35-48FE-8BA9-50AC2A96A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A3973-F693-495E-AC69-ABE63ADA138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23134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4DC0-5007-4C73-9475-9FEEDAE7CC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241A47-C8D1-4BF2-9E55-38CE928478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88A39-7BFD-4E12-ACE8-67B6F4C83534}"/>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09360CE7-49CA-4FE4-90D7-46D19197E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9F2E7-AD5A-479A-8A5D-4E9B5713FCF9}"/>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5129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CB866-9D9A-4FB7-AE6D-48BBEBB799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5CFFF8-3DBB-44A3-8B0E-C35207FC1F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05B39-6388-4ECA-9414-A7BCF9F3C08B}"/>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2DCF063F-2583-4798-AF2B-9D66E4F1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1E687-B6FA-40DB-B4BD-A8F9734A9397}"/>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5959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2444-F424-476C-A641-ECF1C74AC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84C06-F177-48EF-B93F-495FEB635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7180A-A047-473D-B0AE-827CA6738968}"/>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FF77081E-A374-45B3-85C7-5A23DFD32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6E542-1D8F-4A35-8E6E-A06F38542060}"/>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10869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359A-9940-42C8-8F07-FB6DA6DEA8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73581C-FF4F-4D6B-A2A6-B0576ACA1A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DEE423-2117-46DE-A75C-798423755D4C}"/>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5F358ED6-EA01-4263-BD29-FE445ED69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762A1-1CD5-4BC1-A4F5-F1C36EDF46F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727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3A92-0438-4785-893D-DC5F5EC565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00808-247E-451B-9773-0CB80B4A0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DFBFF2-A0A9-4055-AD1B-FA0611648E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0029F4-08F1-41B1-9F95-14A44BF55650}"/>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1B5DF607-FFEB-4BCC-94DD-D6664E506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3775CF-05B8-4244-B70A-5F0D4CC707B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138537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A6E8-F29F-423E-9FB0-6B7BEAA41A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EF1923-FAF6-446D-A3C0-307ABB8269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E655CA-9965-411A-BC34-647049C7D5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87CB6C-AC1C-486A-85D9-07FDCF4DF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77C893-5CBF-4D58-A17C-C9D668A32A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E2683E-136F-4491-9709-81BBB842F74F}"/>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8" name="Footer Placeholder 7">
            <a:extLst>
              <a:ext uri="{FF2B5EF4-FFF2-40B4-BE49-F238E27FC236}">
                <a16:creationId xmlns:a16="http://schemas.microsoft.com/office/drawing/2014/main" id="{9203AA5E-AC0F-4410-8E33-CBA1730171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9D0FA0-63E4-41F8-AEBD-12CE97226CEE}"/>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48271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7E7F-2156-42E8-B273-A55A04DE00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5B7112-02E5-4A61-B289-FCB9A25A1C54}"/>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4" name="Footer Placeholder 3">
            <a:extLst>
              <a:ext uri="{FF2B5EF4-FFF2-40B4-BE49-F238E27FC236}">
                <a16:creationId xmlns:a16="http://schemas.microsoft.com/office/drawing/2014/main" id="{8A8FA772-AE70-42AA-9256-F7259318B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4CB0F3-0A89-4F2B-85A1-033375BA457E}"/>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391884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3B6FD2-8F90-46C8-BB88-E143B3F420EF}"/>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3" name="Footer Placeholder 2">
            <a:extLst>
              <a:ext uri="{FF2B5EF4-FFF2-40B4-BE49-F238E27FC236}">
                <a16:creationId xmlns:a16="http://schemas.microsoft.com/office/drawing/2014/main" id="{CCA37FAE-FDA1-45A8-B276-C4387AC34D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8C6DAB-0960-47E7-A095-27529FE9548D}"/>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42972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5C88-37F5-4521-92D6-053EC55B7A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9724B3-AF01-4531-BA3F-E99E634ABC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2A4DD-2681-40AC-AC07-A54BEE6E2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BD0F3-D563-4DF8-99CB-BBB9ED72B877}"/>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38FE33B1-6A95-4E21-8CDE-9C9778F7DB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3083E-6D5E-42E7-901F-CC38017AB897}"/>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95056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D09F-4029-4377-83F1-95FB0BC0F5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8986B9-ADE8-4DA5-8C2C-1F864FBB63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0CEBD-F16E-414B-8C7D-730AB6407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8C54C2-47FC-42B5-9065-98930F490A96}"/>
              </a:ext>
            </a:extLst>
          </p:cNvPr>
          <p:cNvSpPr>
            <a:spLocks noGrp="1"/>
          </p:cNvSpPr>
          <p:nvPr>
            <p:ph type="dt" sz="half" idx="10"/>
          </p:nvPr>
        </p:nvSpPr>
        <p:spPr/>
        <p:txBody>
          <a:bodyPr/>
          <a:lstStyle/>
          <a:p>
            <a:fld id="{F097EAD1-D401-4C36-B38D-9B977AC1473C}" type="datetimeFigureOut">
              <a:rPr lang="en-US" smtClean="0"/>
              <a:t>5/9/2020</a:t>
            </a:fld>
            <a:endParaRPr lang="en-US"/>
          </a:p>
        </p:txBody>
      </p:sp>
      <p:sp>
        <p:nvSpPr>
          <p:cNvPr id="6" name="Footer Placeholder 5">
            <a:extLst>
              <a:ext uri="{FF2B5EF4-FFF2-40B4-BE49-F238E27FC236}">
                <a16:creationId xmlns:a16="http://schemas.microsoft.com/office/drawing/2014/main" id="{6897817D-820B-4ED3-8986-1A9A4C211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766EF-291E-43AE-A5B5-086E56F86CE6}"/>
              </a:ext>
            </a:extLst>
          </p:cNvPr>
          <p:cNvSpPr>
            <a:spLocks noGrp="1"/>
          </p:cNvSpPr>
          <p:nvPr>
            <p:ph type="sldNum" sz="quarter" idx="12"/>
          </p:nvPr>
        </p:nvSpPr>
        <p:spPr/>
        <p:txBody>
          <a:bodyPr/>
          <a:lstStyle/>
          <a:p>
            <a:fld id="{FE084D24-DF73-4E26-8F8D-C6678AF7E7BB}" type="slidenum">
              <a:rPr lang="en-US" smtClean="0"/>
              <a:t>‹#›</a:t>
            </a:fld>
            <a:endParaRPr lang="en-US"/>
          </a:p>
        </p:txBody>
      </p:sp>
    </p:spTree>
    <p:extLst>
      <p:ext uri="{BB962C8B-B14F-4D97-AF65-F5344CB8AC3E}">
        <p14:creationId xmlns:p14="http://schemas.microsoft.com/office/powerpoint/2010/main" val="230625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C5E613-FFEE-40BE-ADB0-468B679040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2AE088-221C-44BF-9654-7A405961E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7E8C0-7369-417A-9869-FD3D3F198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7EAD1-D401-4C36-B38D-9B977AC1473C}" type="datetimeFigureOut">
              <a:rPr lang="en-US" smtClean="0"/>
              <a:t>5/9/2020</a:t>
            </a:fld>
            <a:endParaRPr lang="en-US"/>
          </a:p>
        </p:txBody>
      </p:sp>
      <p:sp>
        <p:nvSpPr>
          <p:cNvPr id="5" name="Footer Placeholder 4">
            <a:extLst>
              <a:ext uri="{FF2B5EF4-FFF2-40B4-BE49-F238E27FC236}">
                <a16:creationId xmlns:a16="http://schemas.microsoft.com/office/drawing/2014/main" id="{C90930C1-3284-4D84-8D30-65EDB6FC0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75555-D828-4B15-857E-CD4C3B2E3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4D24-DF73-4E26-8F8D-C6678AF7E7BB}" type="slidenum">
              <a:rPr lang="en-US" smtClean="0"/>
              <a:t>‹#›</a:t>
            </a:fld>
            <a:endParaRPr lang="en-US"/>
          </a:p>
        </p:txBody>
      </p:sp>
    </p:spTree>
    <p:extLst>
      <p:ext uri="{BB962C8B-B14F-4D97-AF65-F5344CB8AC3E}">
        <p14:creationId xmlns:p14="http://schemas.microsoft.com/office/powerpoint/2010/main" val="1717951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557A916-FDD1-44A1-A7A1-70009FD6B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932A0-86B3-4E2C-B4FB-324B22321B54}"/>
              </a:ext>
            </a:extLst>
          </p:cNvPr>
          <p:cNvSpPr>
            <a:spLocks noGrp="1"/>
          </p:cNvSpPr>
          <p:nvPr>
            <p:ph type="title"/>
          </p:nvPr>
        </p:nvSpPr>
        <p:spPr>
          <a:xfrm>
            <a:off x="8006085" y="1129084"/>
            <a:ext cx="3689091" cy="1960157"/>
          </a:xfrm>
        </p:spPr>
        <p:txBody>
          <a:bodyPr>
            <a:normAutofit/>
          </a:bodyPr>
          <a:lstStyle/>
          <a:p>
            <a:r>
              <a:rPr lang="en-US" sz="5400" b="1" dirty="0">
                <a:latin typeface="Algerian" panose="04020705040A02060702" pitchFamily="82" charset="0"/>
              </a:rPr>
              <a:t>Subject: </a:t>
            </a:r>
          </a:p>
        </p:txBody>
      </p:sp>
      <p:pic>
        <p:nvPicPr>
          <p:cNvPr id="5" name="Picture 4">
            <a:extLst>
              <a:ext uri="{FF2B5EF4-FFF2-40B4-BE49-F238E27FC236}">
                <a16:creationId xmlns:a16="http://schemas.microsoft.com/office/drawing/2014/main" id="{73FED15C-E904-47EB-88EA-819FFA08AEDF}"/>
              </a:ext>
            </a:extLst>
          </p:cNvPr>
          <p:cNvPicPr>
            <a:picLocks noChangeAspect="1"/>
          </p:cNvPicPr>
          <p:nvPr/>
        </p:nvPicPr>
        <p:blipFill rotWithShape="1">
          <a:blip r:embed="rId2"/>
          <a:srcRect r="25191" b="-1"/>
          <a:stretch/>
        </p:blipFill>
        <p:spPr>
          <a:xfrm>
            <a:off x="20" y="10"/>
            <a:ext cx="7743929" cy="6857990"/>
          </a:xfrm>
          <a:custGeom>
            <a:avLst/>
            <a:gdLst/>
            <a:ahLst/>
            <a:cxnLst/>
            <a:rect l="l" t="t" r="r" b="b"/>
            <a:pathLst>
              <a:path w="7743949" h="6858000">
                <a:moveTo>
                  <a:pt x="956085" y="2071857"/>
                </a:moveTo>
                <a:cubicBezTo>
                  <a:pt x="956085" y="2071857"/>
                  <a:pt x="956085" y="2071857"/>
                  <a:pt x="4999548" y="2071857"/>
                </a:cubicBezTo>
                <a:cubicBezTo>
                  <a:pt x="5252811" y="2071857"/>
                  <a:pt x="5497339" y="2211072"/>
                  <a:pt x="5619604" y="2437296"/>
                </a:cubicBezTo>
                <a:cubicBezTo>
                  <a:pt x="5619604" y="2437296"/>
                  <a:pt x="5619604" y="2437296"/>
                  <a:pt x="7645701" y="5926372"/>
                </a:cubicBezTo>
                <a:cubicBezTo>
                  <a:pt x="7776699" y="6143896"/>
                  <a:pt x="7776699" y="6422327"/>
                  <a:pt x="7645701" y="6639850"/>
                </a:cubicBezTo>
                <a:cubicBezTo>
                  <a:pt x="7645701" y="6639850"/>
                  <a:pt x="7645701" y="6639850"/>
                  <a:pt x="7538856" y="6823844"/>
                </a:cubicBezTo>
                <a:lnTo>
                  <a:pt x="7519022" y="6858000"/>
                </a:lnTo>
                <a:lnTo>
                  <a:pt x="0" y="6858000"/>
                </a:lnTo>
                <a:lnTo>
                  <a:pt x="0" y="3003362"/>
                </a:lnTo>
                <a:lnTo>
                  <a:pt x="144017" y="2754282"/>
                </a:lnTo>
                <a:cubicBezTo>
                  <a:pt x="203181" y="2651956"/>
                  <a:pt x="264254" y="2546330"/>
                  <a:pt x="327296" y="2437296"/>
                </a:cubicBezTo>
                <a:cubicBezTo>
                  <a:pt x="458294" y="2211072"/>
                  <a:pt x="694090" y="2071857"/>
                  <a:pt x="956085" y="2071857"/>
                </a:cubicBezTo>
                <a:close/>
                <a:moveTo>
                  <a:pt x="6281397" y="1163923"/>
                </a:moveTo>
                <a:cubicBezTo>
                  <a:pt x="6281397" y="1163923"/>
                  <a:pt x="6281397" y="1163923"/>
                  <a:pt x="7148441" y="1163923"/>
                </a:cubicBezTo>
                <a:cubicBezTo>
                  <a:pt x="7202749" y="1163923"/>
                  <a:pt x="7255183" y="1193775"/>
                  <a:pt x="7281401" y="1242285"/>
                </a:cubicBezTo>
                <a:cubicBezTo>
                  <a:pt x="7281401" y="1242285"/>
                  <a:pt x="7281401" y="1242285"/>
                  <a:pt x="7715859" y="1990451"/>
                </a:cubicBezTo>
                <a:cubicBezTo>
                  <a:pt x="7743949" y="2037095"/>
                  <a:pt x="7743949" y="2096799"/>
                  <a:pt x="7715859" y="2143443"/>
                </a:cubicBezTo>
                <a:cubicBezTo>
                  <a:pt x="7715859" y="2143443"/>
                  <a:pt x="7715859" y="2143443"/>
                  <a:pt x="7281401" y="2891610"/>
                </a:cubicBezTo>
                <a:cubicBezTo>
                  <a:pt x="7255183" y="2940119"/>
                  <a:pt x="7202749" y="2969971"/>
                  <a:pt x="7148441" y="2969971"/>
                </a:cubicBezTo>
                <a:cubicBezTo>
                  <a:pt x="7148441" y="2969971"/>
                  <a:pt x="7148441" y="2969971"/>
                  <a:pt x="6281397" y="2969971"/>
                </a:cubicBezTo>
                <a:cubicBezTo>
                  <a:pt x="6225217" y="2969971"/>
                  <a:pt x="6174655" y="2940119"/>
                  <a:pt x="6146565" y="2891610"/>
                </a:cubicBezTo>
                <a:cubicBezTo>
                  <a:pt x="6146565" y="2891610"/>
                  <a:pt x="6146565" y="2891610"/>
                  <a:pt x="5713979" y="2143443"/>
                </a:cubicBezTo>
                <a:cubicBezTo>
                  <a:pt x="5685889" y="2096799"/>
                  <a:pt x="5685889" y="2037095"/>
                  <a:pt x="5713979" y="1990451"/>
                </a:cubicBezTo>
                <a:cubicBezTo>
                  <a:pt x="5713979" y="1990451"/>
                  <a:pt x="5713979" y="1990451"/>
                  <a:pt x="6146565" y="1242285"/>
                </a:cubicBezTo>
                <a:cubicBezTo>
                  <a:pt x="6174655" y="1193775"/>
                  <a:pt x="6225217" y="1163923"/>
                  <a:pt x="6281397" y="1163923"/>
                </a:cubicBezTo>
                <a:close/>
                <a:moveTo>
                  <a:pt x="0" y="0"/>
                </a:moveTo>
                <a:lnTo>
                  <a:pt x="6600525" y="0"/>
                </a:lnTo>
                <a:lnTo>
                  <a:pt x="6486618" y="196155"/>
                </a:lnTo>
                <a:cubicBezTo>
                  <a:pt x="6261242" y="584267"/>
                  <a:pt x="5994130" y="1044253"/>
                  <a:pt x="5677553" y="1589421"/>
                </a:cubicBezTo>
                <a:cubicBezTo>
                  <a:pt x="5555288" y="1815646"/>
                  <a:pt x="5310759" y="1954861"/>
                  <a:pt x="5057496" y="1954861"/>
                </a:cubicBezTo>
                <a:cubicBezTo>
                  <a:pt x="5057496" y="1954861"/>
                  <a:pt x="5057496" y="1954861"/>
                  <a:pt x="1014033" y="1954861"/>
                </a:cubicBezTo>
                <a:cubicBezTo>
                  <a:pt x="752038" y="1954861"/>
                  <a:pt x="516243" y="1815646"/>
                  <a:pt x="385244" y="1589421"/>
                </a:cubicBezTo>
                <a:cubicBezTo>
                  <a:pt x="385244" y="1589421"/>
                  <a:pt x="385244" y="1589421"/>
                  <a:pt x="69234" y="1042874"/>
                </a:cubicBezTo>
                <a:lnTo>
                  <a:pt x="0" y="923133"/>
                </a:lnTo>
                <a:close/>
              </a:path>
            </a:pathLst>
          </a:custGeom>
        </p:spPr>
      </p:pic>
      <p:sp>
        <p:nvSpPr>
          <p:cNvPr id="3" name="Content Placeholder 2">
            <a:extLst>
              <a:ext uri="{FF2B5EF4-FFF2-40B4-BE49-F238E27FC236}">
                <a16:creationId xmlns:a16="http://schemas.microsoft.com/office/drawing/2014/main" id="{4CEDD5B4-3D6A-4E73-A32B-87DD5AC75BF5}"/>
              </a:ext>
            </a:extLst>
          </p:cNvPr>
          <p:cNvSpPr>
            <a:spLocks noGrp="1"/>
          </p:cNvSpPr>
          <p:nvPr>
            <p:ph idx="1"/>
          </p:nvPr>
        </p:nvSpPr>
        <p:spPr>
          <a:xfrm>
            <a:off x="8006085" y="3236181"/>
            <a:ext cx="3689091" cy="2195515"/>
          </a:xfrm>
        </p:spPr>
        <p:txBody>
          <a:bodyPr>
            <a:normAutofit fontScale="47500" lnSpcReduction="20000"/>
          </a:bodyPr>
          <a:lstStyle/>
          <a:p>
            <a:r>
              <a:rPr lang="en-US" sz="5800" dirty="0"/>
              <a:t>Iqbal Studies 2</a:t>
            </a:r>
          </a:p>
          <a:p>
            <a:r>
              <a:rPr lang="en-US" sz="5800" dirty="0"/>
              <a:t>Semester:  8</a:t>
            </a:r>
            <a:r>
              <a:rPr lang="en-US" sz="5800" baseline="30000" dirty="0"/>
              <a:t>th</a:t>
            </a:r>
            <a:r>
              <a:rPr lang="en-US" sz="5800" dirty="0"/>
              <a:t> </a:t>
            </a:r>
          </a:p>
          <a:p>
            <a:r>
              <a:rPr lang="en-US" sz="5800" dirty="0"/>
              <a:t>Session:  2016-2020</a:t>
            </a:r>
          </a:p>
          <a:p>
            <a:endParaRPr lang="en-US" sz="5800" dirty="0"/>
          </a:p>
          <a:p>
            <a:r>
              <a:rPr lang="en-US" sz="5800" dirty="0"/>
              <a:t>Dr. Faiza Kiran </a:t>
            </a:r>
          </a:p>
          <a:p>
            <a:endParaRPr lang="en-US" sz="2200" dirty="0"/>
          </a:p>
        </p:txBody>
      </p:sp>
    </p:spTree>
    <p:extLst>
      <p:ext uri="{BB962C8B-B14F-4D97-AF65-F5344CB8AC3E}">
        <p14:creationId xmlns:p14="http://schemas.microsoft.com/office/powerpoint/2010/main" val="105049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A671-8FF5-4510-8110-25AD087EE87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B7B2ACB-6776-4F52-90F1-41404CB0CA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2974" y="1825625"/>
            <a:ext cx="3279083" cy="4351338"/>
          </a:xfrm>
        </p:spPr>
      </p:pic>
    </p:spTree>
    <p:extLst>
      <p:ext uri="{BB962C8B-B14F-4D97-AF65-F5344CB8AC3E}">
        <p14:creationId xmlns:p14="http://schemas.microsoft.com/office/powerpoint/2010/main" val="9511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4169373-E625-4BAD-B93B-3BA93BE5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CC4904-865E-4C12-B8C8-8C453BCB5A1D}"/>
              </a:ext>
            </a:extLst>
          </p:cNvPr>
          <p:cNvSpPr>
            <a:spLocks noGrp="1"/>
          </p:cNvSpPr>
          <p:nvPr>
            <p:ph type="ctrTitle"/>
          </p:nvPr>
        </p:nvSpPr>
        <p:spPr>
          <a:xfrm>
            <a:off x="7699248" y="1152144"/>
            <a:ext cx="4023360" cy="2943432"/>
          </a:xfrm>
        </p:spPr>
        <p:txBody>
          <a:bodyPr>
            <a:normAutofit/>
          </a:bodyPr>
          <a:lstStyle/>
          <a:p>
            <a:pPr algn="l"/>
            <a:r>
              <a:rPr lang="en-US" sz="9600" b="1" u="sng" dirty="0">
                <a:latin typeface="Algerian" panose="020B0604020202020204" pitchFamily="82" charset="0"/>
              </a:rPr>
              <a:t>TEXT</a:t>
            </a:r>
          </a:p>
        </p:txBody>
      </p:sp>
      <p:sp>
        <p:nvSpPr>
          <p:cNvPr id="3" name="Subtitle 2">
            <a:extLst>
              <a:ext uri="{FF2B5EF4-FFF2-40B4-BE49-F238E27FC236}">
                <a16:creationId xmlns:a16="http://schemas.microsoft.com/office/drawing/2014/main" id="{4BED732D-7C4A-45F5-9C89-2C1CA33077B1}"/>
              </a:ext>
            </a:extLst>
          </p:cNvPr>
          <p:cNvSpPr>
            <a:spLocks noGrp="1"/>
          </p:cNvSpPr>
          <p:nvPr>
            <p:ph type="subTitle" idx="1"/>
          </p:nvPr>
        </p:nvSpPr>
        <p:spPr>
          <a:xfrm>
            <a:off x="7699248" y="4462272"/>
            <a:ext cx="4023360" cy="970828"/>
          </a:xfrm>
        </p:spPr>
        <p:txBody>
          <a:bodyPr anchor="t">
            <a:normAutofit/>
          </a:bodyPr>
          <a:lstStyle/>
          <a:p>
            <a:pPr algn="l"/>
            <a:endParaRPr lang="en-US"/>
          </a:p>
        </p:txBody>
      </p:sp>
      <p:sp>
        <p:nvSpPr>
          <p:cNvPr id="34" name="Rectangle 3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text on a white background&#10;&#10;Description automatically generated">
            <a:extLst>
              <a:ext uri="{FF2B5EF4-FFF2-40B4-BE49-F238E27FC236}">
                <a16:creationId xmlns:a16="http://schemas.microsoft.com/office/drawing/2014/main" id="{11799ED9-A1B7-4741-A55E-747D1BABE393}"/>
              </a:ext>
            </a:extLst>
          </p:cNvPr>
          <p:cNvPicPr>
            <a:picLocks noChangeAspect="1"/>
          </p:cNvPicPr>
          <p:nvPr/>
        </p:nvPicPr>
        <p:blipFill rotWithShape="1">
          <a:blip r:embed="rId2">
            <a:extLst>
              <a:ext uri="{28A0092B-C50C-407E-A947-70E740481C1C}">
                <a14:useLocalDpi xmlns:a14="http://schemas.microsoft.com/office/drawing/2010/main" val="0"/>
              </a:ext>
            </a:extLst>
          </a:blip>
          <a:srcRect b="5859"/>
          <a:stretch/>
        </p:blipFill>
        <p:spPr>
          <a:xfrm>
            <a:off x="42842" y="73152"/>
            <a:ext cx="6772519" cy="6857990"/>
          </a:xfrm>
          <a:prstGeom prst="rect">
            <a:avLst/>
          </a:prstGeom>
        </p:spPr>
      </p:pic>
      <p:grpSp>
        <p:nvGrpSpPr>
          <p:cNvPr id="38" name="Group 37">
            <a:extLst>
              <a:ext uri="{FF2B5EF4-FFF2-40B4-BE49-F238E27FC236}">
                <a16:creationId xmlns:a16="http://schemas.microsoft.com/office/drawing/2014/main" id="{2DF00571-E53F-4406-874C-D5333B3E84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39" name="Rectangle 64">
              <a:extLst>
                <a:ext uri="{FF2B5EF4-FFF2-40B4-BE49-F238E27FC236}">
                  <a16:creationId xmlns:a16="http://schemas.microsoft.com/office/drawing/2014/main" id="{805A8E07-08A3-48C5-A937-BA5C099EB6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BD95D223-D0F4-4A5A-A97F-904E11575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C234CFCF-E56D-4C71-AEA5-41C17CD2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4EE72264-410F-4071-B6A9-A94E1050E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38730288-0A00-4A97-8CE6-E7DFE81E3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4EDA3E11-9FAA-4CBF-9FC7-A75068E7B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4">
              <a:extLst>
                <a:ext uri="{FF2B5EF4-FFF2-40B4-BE49-F238E27FC236}">
                  <a16:creationId xmlns:a16="http://schemas.microsoft.com/office/drawing/2014/main" id="{7327A321-A57A-4019-AC19-30C3FEDE08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45B013C8-DE8B-4D46-A566-8925FF2AB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D70623DD-9665-463E-9FF2-E11E767649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EF230DD2-4D19-4039-A31E-475B24712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4">
              <a:extLst>
                <a:ext uri="{FF2B5EF4-FFF2-40B4-BE49-F238E27FC236}">
                  <a16:creationId xmlns:a16="http://schemas.microsoft.com/office/drawing/2014/main" id="{A0DE572C-1F7E-41DF-B316-6D79DD0035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75E93974-7575-4E1C-BB69-30CDE7C145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AB02B977-55BB-4684-B6DC-50B49F26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B8A7D2FD-4604-411A-8446-AAD738B9D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2FC67E06-3570-4522-8495-454D7C87E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E6A1839D-1BE9-41CB-B29B-AF529145D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20C714F7-E8CA-484B-8A29-E3194EC7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B4E21E71-D285-4AED-AA11-100533981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13568E8F-C4DD-4452-A8BE-CDC9A4FE4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56ABD5AB-B13C-4AA9-9066-E872473A4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74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C4C62-78E5-4419-8607-C0ED687D21C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Translation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749ABA-D821-48A2-AFCB-854E58DCBDBB}"/>
              </a:ext>
            </a:extLst>
          </p:cNvPr>
          <p:cNvSpPr>
            <a:spLocks noGrp="1"/>
          </p:cNvSpPr>
          <p:nvPr>
            <p:ph idx="1"/>
          </p:nvPr>
        </p:nvSpPr>
        <p:spPr>
          <a:xfrm>
            <a:off x="4447308" y="591344"/>
            <a:ext cx="6906491" cy="5585619"/>
          </a:xfrm>
        </p:spPr>
        <p:txBody>
          <a:bodyPr anchor="ctr">
            <a:normAutofit/>
          </a:bodyPr>
          <a:lstStyle/>
          <a:p>
            <a:pPr marL="0" indent="0">
              <a:buNone/>
            </a:pPr>
            <a:r>
              <a:rPr lang="ar-AE" sz="4000" dirty="0"/>
              <a:t>خدا جانے گذشته دور کا سرود یعنی گیت، آتا هےیا نہیں؟ حجاز کی طرف سےکویی  نسیم چلتی یانهیں?اس فقیرکی زندگی تو اب اختتام کو پہنچتی ہے. دیکھیں اب کوئی دانا اور آتا هے یانهیں?</a:t>
            </a:r>
            <a:endParaRPr lang="en-US" sz="4000" dirty="0"/>
          </a:p>
        </p:txBody>
      </p:sp>
    </p:spTree>
    <p:extLst>
      <p:ext uri="{BB962C8B-B14F-4D97-AF65-F5344CB8AC3E}">
        <p14:creationId xmlns:p14="http://schemas.microsoft.com/office/powerpoint/2010/main" val="49348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Algerian</vt:lpstr>
      <vt:lpstr>Arial</vt:lpstr>
      <vt:lpstr>Calibri</vt:lpstr>
      <vt:lpstr>Calibri Light</vt:lpstr>
      <vt:lpstr>Office Theme</vt:lpstr>
      <vt:lpstr>Subject: </vt:lpstr>
      <vt:lpstr>PowerPoint Presentation</vt:lpstr>
      <vt:lpstr>TEXT</vt:lpstr>
      <vt:lpstr>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dc:title>
  <dc:creator>ITRG</dc:creator>
  <cp:lastModifiedBy>ITRG</cp:lastModifiedBy>
  <cp:revision>1</cp:revision>
  <dcterms:created xsi:type="dcterms:W3CDTF">2020-05-09T21:01:04Z</dcterms:created>
  <dcterms:modified xsi:type="dcterms:W3CDTF">2020-05-09T21:01:54Z</dcterms:modified>
</cp:coreProperties>
</file>