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5"/>
  </p:notesMasterIdLst>
  <p:sldIdLst>
    <p:sldId id="350" r:id="rId2"/>
    <p:sldId id="349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4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5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56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5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08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06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60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61CC-E729-417E-A8CA-4DCA8E9368F8}" type="datetimeFigureOut">
              <a:rPr lang="en-US" smtClean="0"/>
              <a:t>20/09/2020</a:t>
            </a:fld>
            <a:endParaRPr lang="en-US"/>
          </a:p>
        </p:txBody>
      </p:sp>
      <p:sp>
        <p:nvSpPr>
          <p:cNvPr id="104860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0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5A13-9221-4D37-A446-556576227A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2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2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61CC-E729-417E-A8CA-4DCA8E9368F8}" type="datetimeFigureOut">
              <a:rPr lang="en-US" smtClean="0"/>
              <a:t>20/09/2020</a:t>
            </a:fld>
            <a:endParaRPr lang="en-US"/>
          </a:p>
        </p:txBody>
      </p:sp>
      <p:sp>
        <p:nvSpPr>
          <p:cNvPr id="104862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5A13-9221-4D37-A446-556576227A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1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61CC-E729-417E-A8CA-4DCA8E9368F8}" type="datetimeFigureOut">
              <a:rPr lang="en-US" smtClean="0"/>
              <a:t>20/09/2020</a:t>
            </a:fld>
            <a:endParaRPr lang="en-US"/>
          </a:p>
        </p:txBody>
      </p:sp>
      <p:sp>
        <p:nvSpPr>
          <p:cNvPr id="10486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5A13-9221-4D37-A446-556576227A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61CC-E729-417E-A8CA-4DCA8E9368F8}" type="datetimeFigureOut">
              <a:rPr lang="en-US" smtClean="0"/>
              <a:t>20/09/2020</a:t>
            </a:fld>
            <a:endParaRPr lang="en-US"/>
          </a:p>
        </p:txBody>
      </p:sp>
      <p:sp>
        <p:nvSpPr>
          <p:cNvPr id="10486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5A13-9221-4D37-A446-556576227A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32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61CC-E729-417E-A8CA-4DCA8E9368F8}" type="datetimeFigureOut">
              <a:rPr lang="en-US" smtClean="0"/>
              <a:t>20/09/2020</a:t>
            </a:fld>
            <a:endParaRPr lang="en-US"/>
          </a:p>
        </p:txBody>
      </p:sp>
      <p:sp>
        <p:nvSpPr>
          <p:cNvPr id="10486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5A13-9221-4D37-A446-556576227A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82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83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61CC-E729-417E-A8CA-4DCA8E9368F8}" type="datetimeFigureOut">
              <a:rPr lang="en-US" smtClean="0"/>
              <a:t>20/09/2020</a:t>
            </a:fld>
            <a:endParaRPr lang="en-US"/>
          </a:p>
        </p:txBody>
      </p:sp>
      <p:sp>
        <p:nvSpPr>
          <p:cNvPr id="10485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5A13-9221-4D37-A446-556576227A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37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38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3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40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61CC-E729-417E-A8CA-4DCA8E9368F8}" type="datetimeFigureOut">
              <a:rPr lang="en-US" smtClean="0"/>
              <a:t>20/09/2020</a:t>
            </a:fld>
            <a:endParaRPr lang="en-US"/>
          </a:p>
        </p:txBody>
      </p:sp>
      <p:sp>
        <p:nvSpPr>
          <p:cNvPr id="104864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4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5A13-9221-4D37-A446-556576227A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9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61CC-E729-417E-A8CA-4DCA8E9368F8}" type="datetimeFigureOut">
              <a:rPr lang="en-US" smtClean="0"/>
              <a:t>20/09/2020</a:t>
            </a:fld>
            <a:endParaRPr lang="en-US"/>
          </a:p>
        </p:txBody>
      </p:sp>
      <p:sp>
        <p:nvSpPr>
          <p:cNvPr id="104859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9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5A13-9221-4D37-A446-556576227A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61CC-E729-417E-A8CA-4DCA8E9368F8}" type="datetimeFigureOut">
              <a:rPr lang="en-US" smtClean="0"/>
              <a:t>20/09/2020</a:t>
            </a:fld>
            <a:endParaRPr lang="en-US"/>
          </a:p>
        </p:txBody>
      </p:sp>
      <p:sp>
        <p:nvSpPr>
          <p:cNvPr id="104864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4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5A13-9221-4D37-A446-556576227A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48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61CC-E729-417E-A8CA-4DCA8E9368F8}" type="datetimeFigureOut">
              <a:rPr lang="en-US" smtClean="0"/>
              <a:t>20/09/2020</a:t>
            </a:fld>
            <a:endParaRPr lang="en-US"/>
          </a:p>
        </p:txBody>
      </p:sp>
      <p:sp>
        <p:nvSpPr>
          <p:cNvPr id="104865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5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5A13-9221-4D37-A446-556576227A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21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62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2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61CC-E729-417E-A8CA-4DCA8E9368F8}" type="datetimeFigureOut">
              <a:rPr lang="en-US" smtClean="0"/>
              <a:t>20/09/2020</a:t>
            </a:fld>
            <a:endParaRPr lang="en-US"/>
          </a:p>
        </p:txBody>
      </p:sp>
      <p:sp>
        <p:nvSpPr>
          <p:cNvPr id="104862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5A13-9221-4D37-A446-556576227A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561CC-E729-417E-A8CA-4DCA8E9368F8}" type="datetimeFigureOut">
              <a:rPr lang="en-US" smtClean="0"/>
              <a:t>20/09/2020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F5A13-9221-4D37-A446-556576227A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extBox 1048659"/>
          <p:cNvSpPr txBox="1"/>
          <p:nvPr/>
        </p:nvSpPr>
        <p:spPr>
          <a:xfrm>
            <a:off x="3508294" y="464901"/>
            <a:ext cx="4000000" cy="11695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Spoken Persian &amp; Translation 2</a:t>
            </a:r>
            <a:endParaRPr lang="en-GB" sz="3500" dirty="0"/>
          </a:p>
        </p:txBody>
      </p:sp>
      <p:sp>
        <p:nvSpPr>
          <p:cNvPr id="1048661" name="TextBox 1048660"/>
          <p:cNvSpPr txBox="1"/>
          <p:nvPr/>
        </p:nvSpPr>
        <p:spPr>
          <a:xfrm>
            <a:off x="3796259" y="2206045"/>
            <a:ext cx="4000000" cy="353943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Semester: 07</a:t>
            </a:r>
            <a:endParaRPr lang="en-GB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Session: 2017-2021</a:t>
            </a:r>
            <a:endParaRPr lang="en-GB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Week:01</a:t>
            </a:r>
            <a:endParaRPr lang="en-GB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Credit Hours: 04</a:t>
            </a:r>
            <a:endParaRPr lang="en-GB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Course Code: Maj/Per-403</a:t>
            </a:r>
            <a:endParaRPr lang="en-GB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Course Instructor: </a:t>
            </a:r>
            <a:r>
              <a:rPr lang="en-US" sz="2800" b="1" dirty="0" err="1">
                <a:solidFill>
                  <a:srgbClr val="000000"/>
                </a:solidFill>
              </a:rPr>
              <a:t>Dr.S.Sara</a:t>
            </a:r>
            <a:r>
              <a:rPr lang="en-US" sz="2800" b="1" dirty="0">
                <a:solidFill>
                  <a:srgbClr val="000000"/>
                </a:solidFill>
              </a:rPr>
              <a:t> Bukhari </a:t>
            </a:r>
            <a:endParaRPr lang="en-GB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Content Placeholder 104860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857"/>
          </a:bodyPr>
          <a:lstStyle/>
          <a:p>
            <a:endParaRPr lang="en-GB"/>
          </a:p>
        </p:txBody>
      </p:sp>
      <p:sp>
        <p:nvSpPr>
          <p:cNvPr id="1048603" name="Content Placeholder 1048602"/>
          <p:cNvSpPr>
            <a:spLocks noGrp="1"/>
          </p:cNvSpPr>
          <p:nvPr>
            <p:ph sz="half" idx="2"/>
          </p:nvPr>
        </p:nvSpPr>
        <p:spPr>
          <a:xfrm>
            <a:off x="6539812" y="698505"/>
            <a:ext cx="5181600" cy="4351338"/>
          </a:xfrm>
        </p:spPr>
        <p:txBody>
          <a:bodyPr>
            <a:normAutofit fontScale="92857"/>
          </a:bodyPr>
          <a:lstStyle/>
          <a:p>
            <a:pPr marL="0" indent="0">
              <a:buNone/>
            </a:pPr>
            <a:r>
              <a:rPr lang="en-US" b="1"/>
              <a:t>1-</a:t>
            </a:r>
            <a:r>
              <a:rPr lang="en-GB" altLang="en-US" b="1"/>
              <a:t>گرم</a:t>
            </a:r>
            <a:r>
              <a:rPr lang="en-US" altLang="en-US" b="1"/>
              <a:t> </a:t>
            </a:r>
            <a:r>
              <a:rPr lang="en-GB" altLang="en-US" b="1"/>
              <a:t>و</a:t>
            </a:r>
            <a:r>
              <a:rPr lang="en-US" altLang="en-US" b="1"/>
              <a:t> </a:t>
            </a:r>
            <a:r>
              <a:rPr lang="en-GB" altLang="en-US" b="1"/>
              <a:t>خشک</a:t>
            </a:r>
            <a:endParaRPr lang="en-GB" b="1"/>
          </a:p>
          <a:p>
            <a:pPr marL="0" indent="0">
              <a:buNone/>
            </a:pPr>
            <a:r>
              <a:rPr lang="en-US" altLang="en-US" b="1"/>
              <a:t>2-</a:t>
            </a:r>
            <a:r>
              <a:rPr lang="en-GB" altLang="en-US" b="1"/>
              <a:t>بارانی</a:t>
            </a:r>
            <a:r>
              <a:rPr lang="en-US" altLang="en-US" b="1"/>
              <a:t> </a:t>
            </a:r>
            <a:r>
              <a:rPr lang="en-GB" altLang="en-US" b="1"/>
              <a:t>و</a:t>
            </a:r>
            <a:r>
              <a:rPr lang="en-US" altLang="en-US" b="1"/>
              <a:t> </a:t>
            </a:r>
            <a:r>
              <a:rPr lang="en-GB" altLang="en-US" b="1"/>
              <a:t>مرطوب</a:t>
            </a:r>
            <a:endParaRPr lang="en-GB" b="1"/>
          </a:p>
          <a:p>
            <a:pPr marL="0" indent="0">
              <a:buNone/>
            </a:pPr>
            <a:r>
              <a:rPr lang="en-US" altLang="en-US" b="1"/>
              <a:t>3-</a:t>
            </a:r>
            <a:r>
              <a:rPr lang="en-GB" altLang="en-US" b="1"/>
              <a:t>گرم</a:t>
            </a:r>
            <a:r>
              <a:rPr lang="en-US" altLang="en-US" b="1"/>
              <a:t> </a:t>
            </a:r>
            <a:r>
              <a:rPr lang="en-GB" altLang="en-US" b="1"/>
              <a:t>و</a:t>
            </a:r>
            <a:r>
              <a:rPr lang="en-US" altLang="en-US" b="1"/>
              <a:t> </a:t>
            </a:r>
            <a:r>
              <a:rPr lang="en-GB" altLang="en-US" b="1"/>
              <a:t>خشک</a:t>
            </a:r>
            <a:endParaRPr lang="en-GB" b="1"/>
          </a:p>
          <a:p>
            <a:pPr marL="0" indent="0">
              <a:buNone/>
            </a:pPr>
            <a:r>
              <a:rPr lang="en-US" altLang="en-US" b="1"/>
              <a:t>4-</a:t>
            </a:r>
            <a:r>
              <a:rPr lang="en-GB" altLang="en-US" b="1"/>
              <a:t>سرد</a:t>
            </a:r>
            <a:r>
              <a:rPr lang="en-US" altLang="en-US" b="1"/>
              <a:t> </a:t>
            </a:r>
            <a:r>
              <a:rPr lang="en-GB" altLang="en-US" b="1"/>
              <a:t>و</a:t>
            </a:r>
            <a:r>
              <a:rPr lang="en-US" altLang="en-US" b="1"/>
              <a:t> </a:t>
            </a:r>
            <a:r>
              <a:rPr lang="en-GB" altLang="en-US" b="1"/>
              <a:t>کوہستانی</a:t>
            </a:r>
            <a:endParaRPr lang="en-GB" b="1"/>
          </a:p>
          <a:p>
            <a:pPr marL="0" indent="0">
              <a:buNone/>
            </a:pPr>
            <a:r>
              <a:rPr lang="en-US" altLang="en-US" b="1"/>
              <a:t>5-</a:t>
            </a:r>
            <a:r>
              <a:rPr lang="en-GB" altLang="en-US" b="1"/>
              <a:t>گرم</a:t>
            </a:r>
            <a:r>
              <a:rPr lang="en-US" altLang="en-US" b="1"/>
              <a:t> </a:t>
            </a:r>
            <a:r>
              <a:rPr lang="en-GB" altLang="en-US" b="1"/>
              <a:t>و</a:t>
            </a:r>
            <a:r>
              <a:rPr lang="en-US" altLang="en-US" b="1"/>
              <a:t> </a:t>
            </a:r>
            <a:r>
              <a:rPr lang="en-GB" altLang="en-US" b="1"/>
              <a:t>خشک</a:t>
            </a:r>
            <a:endParaRPr lang="en-GB" b="1"/>
          </a:p>
          <a:p>
            <a:pPr marL="0" indent="0">
              <a:buNone/>
            </a:pPr>
            <a:r>
              <a:rPr lang="en-US" altLang="en-US" b="1"/>
              <a:t>6-</a:t>
            </a:r>
            <a:r>
              <a:rPr lang="en-GB" altLang="en-US" b="1"/>
              <a:t>گرم</a:t>
            </a:r>
            <a:r>
              <a:rPr lang="en-US" altLang="en-US" b="1"/>
              <a:t> </a:t>
            </a:r>
            <a:r>
              <a:rPr lang="en-GB" altLang="en-US" b="1"/>
              <a:t>و</a:t>
            </a:r>
            <a:r>
              <a:rPr lang="en-US" altLang="en-US" b="1"/>
              <a:t> </a:t>
            </a:r>
            <a:r>
              <a:rPr lang="en-GB" altLang="en-US" b="1"/>
              <a:t>خشک</a:t>
            </a:r>
            <a:r>
              <a:rPr lang="en-US" altLang="en-US" b="1"/>
              <a:t> </a:t>
            </a:r>
            <a:endParaRPr lang="en-GB" b="1"/>
          </a:p>
          <a:p>
            <a:pPr marL="0" indent="0">
              <a:buNone/>
            </a:pPr>
            <a:r>
              <a:rPr lang="en-US" altLang="en-US" b="1"/>
              <a:t>7-</a:t>
            </a:r>
            <a:r>
              <a:rPr lang="en-GB" altLang="en-US" b="1"/>
              <a:t>سرد</a:t>
            </a:r>
            <a:r>
              <a:rPr lang="en-US" altLang="en-US" b="1"/>
              <a:t> </a:t>
            </a:r>
            <a:r>
              <a:rPr lang="en-GB" altLang="en-US" b="1"/>
              <a:t>و</a:t>
            </a:r>
            <a:r>
              <a:rPr lang="en-US" altLang="en-US" b="1"/>
              <a:t> </a:t>
            </a:r>
            <a:r>
              <a:rPr lang="en-GB" altLang="en-US" b="1"/>
              <a:t>کوہ</a:t>
            </a:r>
            <a:r>
              <a:rPr lang="en-US" altLang="en-US" b="1"/>
              <a:t> </a:t>
            </a:r>
            <a:r>
              <a:rPr lang="en-GB" altLang="en-US" b="1"/>
              <a:t>ستانہ</a:t>
            </a:r>
            <a:endParaRPr lang="en-GB" b="1"/>
          </a:p>
          <a:p>
            <a:pPr marL="0" indent="0">
              <a:buNone/>
            </a:pPr>
            <a:r>
              <a:rPr lang="en-US" b="1"/>
              <a:t>8-</a:t>
            </a:r>
            <a:r>
              <a:rPr lang="en-GB" altLang="en-US" b="1"/>
              <a:t>گرم</a:t>
            </a:r>
            <a:r>
              <a:rPr lang="en-US" altLang="en-US" b="1"/>
              <a:t> </a:t>
            </a:r>
            <a:r>
              <a:rPr lang="en-GB" altLang="en-US" b="1"/>
              <a:t>و</a:t>
            </a:r>
            <a:r>
              <a:rPr lang="en-US" altLang="en-US" b="1"/>
              <a:t> </a:t>
            </a:r>
            <a:r>
              <a:rPr lang="en-GB" altLang="en-US" b="1"/>
              <a:t>خشک</a:t>
            </a:r>
            <a:endParaRPr lang="en-GB" b="1"/>
          </a:p>
          <a:p>
            <a:pPr marL="0" indent="0">
              <a:buNone/>
            </a:pPr>
            <a:r>
              <a:rPr lang="en-US" altLang="en-US" b="1"/>
              <a:t>9-</a:t>
            </a:r>
            <a:r>
              <a:rPr lang="en-GB" altLang="en-US" b="1"/>
              <a:t>گرم</a:t>
            </a:r>
            <a:r>
              <a:rPr lang="en-US" altLang="en-US" b="1"/>
              <a:t> </a:t>
            </a:r>
            <a:r>
              <a:rPr lang="en-GB" altLang="en-US" b="1"/>
              <a:t>و</a:t>
            </a:r>
            <a:r>
              <a:rPr lang="en-US" altLang="en-US" b="1"/>
              <a:t> </a:t>
            </a:r>
            <a:r>
              <a:rPr lang="en-GB" altLang="en-US" b="1"/>
              <a:t>خشک</a:t>
            </a:r>
            <a:endParaRPr lang="en-GB" b="1"/>
          </a:p>
        </p:txBody>
      </p:sp>
      <p:pic>
        <p:nvPicPr>
          <p:cNvPr id="2097157" name="Picture 209715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53292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Picture 2097157"/>
          <p:cNvPicPr>
            <a:picLocks/>
          </p:cNvPicPr>
          <p:nvPr/>
        </p:nvPicPr>
        <p:blipFill>
          <a:blip r:embed="rId2"/>
          <a:srcRect t="7566" b="7566"/>
          <a:stretch>
            <a:fillRect/>
          </a:stretch>
        </p:blipFill>
        <p:spPr>
          <a:xfrm>
            <a:off x="0" y="450217"/>
            <a:ext cx="12192000" cy="59575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209715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35654" y="0"/>
            <a:ext cx="87206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Content Placeholder 1048603"/>
          <p:cNvSpPr>
            <a:spLocks noGrp="1"/>
          </p:cNvSpPr>
          <p:nvPr>
            <p:ph sz="half" idx="2"/>
          </p:nvPr>
        </p:nvSpPr>
        <p:spPr>
          <a:xfrm>
            <a:off x="3505199" y="1253330"/>
            <a:ext cx="5181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2097160" name="Picture 209715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73621" y="0"/>
            <a:ext cx="80447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048586"/>
          <p:cNvSpPr>
            <a:spLocks noGrp="1"/>
          </p:cNvSpPr>
          <p:nvPr>
            <p:ph type="title"/>
          </p:nvPr>
        </p:nvSpPr>
        <p:spPr>
          <a:xfrm>
            <a:off x="642297" y="2367381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ur-PK" b="1" dirty="0"/>
              <a:t>درس </a:t>
            </a:r>
            <a:r>
              <a:rPr lang="en-GB" altLang="en-US" b="1" dirty="0"/>
              <a:t>اول</a:t>
            </a:r>
            <a:r>
              <a:rPr lang="ur-PK" b="1" dirty="0"/>
              <a:t> :</a:t>
            </a:r>
            <a:r>
              <a:rPr lang="en-US" b="1" dirty="0"/>
              <a:t> </a:t>
            </a:r>
            <a:r>
              <a:rPr lang="en-GB" altLang="en-US" b="1" dirty="0"/>
              <a:t>مرور</a:t>
            </a:r>
            <a:r>
              <a:rPr lang="en-US" altLang="en-US" b="1" dirty="0"/>
              <a:t> </a:t>
            </a:r>
            <a:r>
              <a:rPr lang="en-GB" altLang="en-US" b="1" dirty="0"/>
              <a:t>درس</a:t>
            </a:r>
            <a:r>
              <a:rPr lang="en-US" altLang="en-US" b="1" dirty="0"/>
              <a:t> </a:t>
            </a:r>
            <a:r>
              <a:rPr lang="en-GB" altLang="en-US" b="1" dirty="0"/>
              <a:t>ھای مراحل</a:t>
            </a:r>
            <a:r>
              <a:rPr lang="en-US" altLang="en-US" b="1" dirty="0"/>
              <a:t> </a:t>
            </a:r>
            <a:r>
              <a:rPr lang="en-GB" altLang="en-US" b="1" dirty="0"/>
              <a:t>قبل</a:t>
            </a:r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6837" b="6837"/>
          <a:stretch>
            <a:fillRect/>
          </a:stretch>
        </p:blipFill>
        <p:spPr>
          <a:xfrm>
            <a:off x="838200" y="1429305"/>
            <a:ext cx="5109839" cy="5045814"/>
          </a:xfrm>
        </p:spPr>
      </p:pic>
      <p:sp>
        <p:nvSpPr>
          <p:cNvPr id="1048589" name="TextBox 1048588"/>
          <p:cNvSpPr txBox="1"/>
          <p:nvPr/>
        </p:nvSpPr>
        <p:spPr>
          <a:xfrm>
            <a:off x="6364919" y="1690687"/>
            <a:ext cx="4572000" cy="38633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0000"/>
                </a:solidFill>
              </a:rPr>
              <a:t>ایران چار موسموں کی وجہ سے مشہور ہے۔اس ملک کی وجہ سے ہم اس کے وسیع رقبے اور اسکی بدلتی ہوئی آب و ہوا کی وجہ جان سکتے ہیں۔ایران کا رقبہ 16 لاکھ 48 ہزار ایک سو 95 کلومیڑ مربع ہے۔ایران بیسویں نمبر پر دنیا کے وسیع ترین ممالک میں شمار ہوتا ہے۔</a:t>
            </a:r>
          </a:p>
        </p:txBody>
      </p:sp>
      <p:sp>
        <p:nvSpPr>
          <p:cNvPr id="1048590" name="TextBox 1048589"/>
          <p:cNvSpPr txBox="1"/>
          <p:nvPr/>
        </p:nvSpPr>
        <p:spPr>
          <a:xfrm>
            <a:off x="5178007" y="580638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000000"/>
                </a:solidFill>
              </a:rPr>
              <a:t>"</a:t>
            </a:r>
            <a:r>
              <a:rPr lang="en-GB" altLang="en-US" sz="2800" b="1">
                <a:solidFill>
                  <a:srgbClr val="000000"/>
                </a:solidFill>
              </a:rPr>
              <a:t>جغرافیائی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ایران</a:t>
            </a:r>
            <a:r>
              <a:rPr lang="en-US" altLang="en-US" sz="2800" b="1">
                <a:solidFill>
                  <a:srgbClr val="000000"/>
                </a:solidFill>
              </a:rPr>
              <a:t>"</a:t>
            </a:r>
            <a:endParaRPr lang="en-GB" sz="28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5827" r="25827"/>
          <a:stretch>
            <a:fillRect/>
          </a:stretch>
        </p:blipFill>
        <p:spPr>
          <a:xfrm>
            <a:off x="914400" y="1253331"/>
            <a:ext cx="5181600" cy="4351338"/>
          </a:xfrm>
        </p:spPr>
      </p:pic>
      <p:sp>
        <p:nvSpPr>
          <p:cNvPr id="1048595" name="TextBox 1048594"/>
          <p:cNvSpPr txBox="1"/>
          <p:nvPr/>
        </p:nvSpPr>
        <p:spPr>
          <a:xfrm>
            <a:off x="6901764" y="0"/>
            <a:ext cx="4572000" cy="67970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altLang="en-US" sz="2800" b="1">
                <a:solidFill>
                  <a:srgbClr val="000000"/>
                </a:solidFill>
              </a:rPr>
              <a:t>ایران کے مختلف علاقوں میں  آب و ہوا متفرق ہے۔شمال مشرق،مشرق۔جنوب مشرق،جنوب۔جنوب مغرب اور ایران کا مرکز یہاں کی آب و ہوا گرم اور خشک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ہے۔</a:t>
            </a:r>
            <a:endParaRPr lang="en-GB" sz="2800" b="1">
              <a:solidFill>
                <a:srgbClr val="000000"/>
              </a:solidFill>
            </a:endParaRPr>
          </a:p>
          <a:p>
            <a:r>
              <a:rPr lang="en-GB" altLang="en-US" sz="2800" b="1">
                <a:solidFill>
                  <a:srgbClr val="000000"/>
                </a:solidFill>
              </a:rPr>
              <a:t>ایران کے مغرب اور شمال مغرب کے علاقے ٹھنڈے اور پہاڑی ہیں اور ایران کے شمال کی آب و ہوا برساتی اور نمی والا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ہے</a:t>
            </a:r>
            <a:endParaRPr lang="en-GB" sz="2800" b="1">
              <a:solidFill>
                <a:srgbClr val="000000"/>
              </a:solidFill>
            </a:endParaRPr>
          </a:p>
          <a:p>
            <a:r>
              <a:rPr lang="en-GB" altLang="en-US" sz="2800" b="1">
                <a:solidFill>
                  <a:srgbClr val="000000"/>
                </a:solidFill>
              </a:rPr>
              <a:t>۔ملک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ایران</a:t>
            </a:r>
            <a:r>
              <a:rPr lang="en-US" altLang="en-US" sz="2800" b="1">
                <a:solidFill>
                  <a:srgbClr val="000000"/>
                </a:solidFill>
              </a:rPr>
              <a:t> 31 </a:t>
            </a:r>
            <a:r>
              <a:rPr lang="en-GB" altLang="en-US" sz="2800" b="1">
                <a:solidFill>
                  <a:srgbClr val="000000"/>
                </a:solidFill>
              </a:rPr>
              <a:t>صوبوں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میں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تقسیم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کیا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جاتا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ہے۔ہر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صوبے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ایک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مرکزی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صوبہ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جو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کہ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چھوٹے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چھوٹے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شہروں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اور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دیہاتوں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پر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مشتمل</a:t>
            </a:r>
            <a:r>
              <a:rPr lang="en-US" altLang="en-US" sz="2800" b="1">
                <a:solidFill>
                  <a:srgbClr val="000000"/>
                </a:solidFill>
              </a:rPr>
              <a:t> ہے</a:t>
            </a:r>
            <a:r>
              <a:rPr lang="en-GB" altLang="en-US" sz="2800" b="1">
                <a:solidFill>
                  <a:srgbClr val="000000"/>
                </a:solidFill>
              </a:rPr>
              <a:t>۔ایران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اہم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صوبے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اور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انکے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مرکز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درج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ذیل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ہیں۔  </a:t>
            </a:r>
            <a:endParaRPr lang="en-GB" sz="28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Content Placeholder 1048595"/>
          <p:cNvSpPr>
            <a:spLocks noGrp="1"/>
          </p:cNvSpPr>
          <p:nvPr>
            <p:ph sz="half" idx="2"/>
          </p:nvPr>
        </p:nvSpPr>
        <p:spPr>
          <a:xfrm>
            <a:off x="4230802" y="1253331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3300" b="1"/>
              <a:t>تہران</a:t>
            </a:r>
            <a:r>
              <a:rPr lang="en-US" altLang="en-US" sz="3300" b="1"/>
              <a:t> </a:t>
            </a:r>
            <a:r>
              <a:rPr lang="en-GB" altLang="en-US" sz="3300" b="1"/>
              <a:t>کا</a:t>
            </a:r>
            <a:r>
              <a:rPr lang="en-US" altLang="en-US" sz="3300" b="1"/>
              <a:t> </a:t>
            </a:r>
            <a:r>
              <a:rPr lang="en-GB" altLang="en-US" sz="3300" b="1"/>
              <a:t>صوبہ</a:t>
            </a:r>
            <a:r>
              <a:rPr lang="en-US" altLang="en-US" sz="3300" b="1"/>
              <a:t> </a:t>
            </a:r>
            <a:r>
              <a:rPr lang="en-GB" altLang="en-US" sz="3300" b="1"/>
              <a:t>تہران</a:t>
            </a:r>
            <a:r>
              <a:rPr lang="en-US" altLang="en-US" sz="3300" b="1"/>
              <a:t> </a:t>
            </a:r>
            <a:r>
              <a:rPr lang="en-GB" altLang="en-US" sz="3300" b="1"/>
              <a:t>خراسان</a:t>
            </a:r>
            <a:r>
              <a:rPr lang="en-US" altLang="en-US" sz="3300" b="1"/>
              <a:t> </a:t>
            </a:r>
            <a:r>
              <a:rPr lang="en-GB" altLang="en-US" sz="3300" b="1"/>
              <a:t>رضوی</a:t>
            </a:r>
            <a:r>
              <a:rPr lang="en-US" altLang="en-US" sz="3300" b="1"/>
              <a:t> </a:t>
            </a:r>
            <a:r>
              <a:rPr lang="en-GB" altLang="en-US" sz="3300" b="1"/>
              <a:t>کا</a:t>
            </a:r>
            <a:r>
              <a:rPr lang="en-US" altLang="en-US" sz="3300" b="1"/>
              <a:t> </a:t>
            </a:r>
            <a:r>
              <a:rPr lang="en-GB" altLang="en-US" sz="3300" b="1"/>
              <a:t>مرکزی</a:t>
            </a:r>
            <a:r>
              <a:rPr lang="en-US" altLang="en-US" sz="3300" b="1"/>
              <a:t> </a:t>
            </a:r>
            <a:r>
              <a:rPr lang="en-GB" altLang="en-US" sz="3300" b="1"/>
              <a:t>شہر</a:t>
            </a:r>
            <a:r>
              <a:rPr lang="en-US" altLang="en-US" sz="3300" b="1"/>
              <a:t> </a:t>
            </a:r>
            <a:r>
              <a:rPr lang="en-GB" altLang="en-US" sz="3300" b="1"/>
              <a:t>مشہد</a:t>
            </a:r>
            <a:r>
              <a:rPr lang="en-US" altLang="en-US" sz="3300" b="1"/>
              <a:t> </a:t>
            </a:r>
            <a:r>
              <a:rPr lang="en-GB" altLang="en-US" sz="3300" b="1"/>
              <a:t>ہے۔اصفہان</a:t>
            </a:r>
            <a:r>
              <a:rPr lang="en-US" altLang="en-US" sz="3300" b="1"/>
              <a:t> </a:t>
            </a:r>
            <a:r>
              <a:rPr lang="en-GB" altLang="en-US" sz="3300" b="1"/>
              <a:t>کا</a:t>
            </a:r>
            <a:r>
              <a:rPr lang="en-US" altLang="en-US" sz="3300" b="1"/>
              <a:t> </a:t>
            </a:r>
            <a:r>
              <a:rPr lang="en-GB" altLang="en-US" sz="3300" b="1"/>
              <a:t>مرکزی</a:t>
            </a:r>
            <a:r>
              <a:rPr lang="en-US" altLang="en-US" sz="3300" b="1"/>
              <a:t> </a:t>
            </a:r>
            <a:r>
              <a:rPr lang="en-GB" altLang="en-US" sz="3300" b="1"/>
              <a:t>شہر</a:t>
            </a:r>
            <a:r>
              <a:rPr lang="en-US" altLang="en-US" sz="3300" b="1"/>
              <a:t> </a:t>
            </a:r>
            <a:r>
              <a:rPr lang="en-GB" altLang="en-US" sz="3300" b="1"/>
              <a:t>اصفہان</a:t>
            </a:r>
            <a:r>
              <a:rPr lang="en-US" altLang="en-US" sz="3300" b="1"/>
              <a:t> </a:t>
            </a:r>
            <a:r>
              <a:rPr lang="en-GB" altLang="en-US" sz="3300" b="1"/>
              <a:t>ہے۔آزربائیجان</a:t>
            </a:r>
            <a:r>
              <a:rPr lang="en-US" altLang="en-US" sz="3300" b="1"/>
              <a:t> </a:t>
            </a:r>
            <a:r>
              <a:rPr lang="en-GB" altLang="en-US" sz="3300" b="1"/>
              <a:t>مشرقی</a:t>
            </a:r>
            <a:r>
              <a:rPr lang="en-US" altLang="en-US" sz="3300" b="1"/>
              <a:t> </a:t>
            </a:r>
            <a:r>
              <a:rPr lang="en-GB" altLang="en-US" sz="3300" b="1"/>
              <a:t>کا</a:t>
            </a:r>
            <a:r>
              <a:rPr lang="en-US" altLang="en-US" sz="3300" b="1"/>
              <a:t> </a:t>
            </a:r>
            <a:r>
              <a:rPr lang="en-GB" altLang="en-US" sz="3300" b="1"/>
              <a:t>مرکزی</a:t>
            </a:r>
            <a:r>
              <a:rPr lang="en-US" altLang="en-US" sz="3300" b="1"/>
              <a:t> </a:t>
            </a:r>
            <a:r>
              <a:rPr lang="en-GB" altLang="en-US" sz="3300" b="1"/>
              <a:t>شہر</a:t>
            </a:r>
            <a:r>
              <a:rPr lang="en-US" altLang="en-US" sz="3300" b="1"/>
              <a:t> </a:t>
            </a:r>
            <a:r>
              <a:rPr lang="en-GB" altLang="en-US" sz="3300" b="1"/>
              <a:t>تبریز</a:t>
            </a:r>
            <a:r>
              <a:rPr lang="en-US" altLang="en-US" sz="3300" b="1"/>
              <a:t> </a:t>
            </a:r>
            <a:r>
              <a:rPr lang="en-GB" altLang="en-US" sz="3300" b="1"/>
              <a:t>ہے۔فارس</a:t>
            </a:r>
            <a:r>
              <a:rPr lang="en-US" altLang="en-US" sz="3300" b="1"/>
              <a:t> </a:t>
            </a:r>
            <a:r>
              <a:rPr lang="en-GB" altLang="en-US" sz="3300" b="1"/>
              <a:t>کا</a:t>
            </a:r>
            <a:r>
              <a:rPr lang="en-US" altLang="en-US" sz="3300" b="1"/>
              <a:t> </a:t>
            </a:r>
            <a:r>
              <a:rPr lang="en-GB" altLang="en-US" sz="3300" b="1"/>
              <a:t>مرکزی</a:t>
            </a:r>
            <a:r>
              <a:rPr lang="en-US" altLang="en-US" sz="3300" b="1"/>
              <a:t> </a:t>
            </a:r>
            <a:r>
              <a:rPr lang="en-GB" altLang="en-US" sz="3300" b="1"/>
              <a:t>شہر</a:t>
            </a:r>
            <a:r>
              <a:rPr lang="en-US" altLang="en-US" sz="3300" b="1"/>
              <a:t> </a:t>
            </a:r>
            <a:r>
              <a:rPr lang="en-GB" altLang="en-US" sz="3300" b="1"/>
              <a:t>شیراز</a:t>
            </a:r>
            <a:r>
              <a:rPr lang="en-US" altLang="en-US" sz="3300" b="1"/>
              <a:t> </a:t>
            </a:r>
            <a:r>
              <a:rPr lang="en-GB" altLang="en-US" sz="3300" b="1"/>
              <a:t>ہے۔اس</a:t>
            </a:r>
            <a:r>
              <a:rPr lang="en-US" altLang="en-US" sz="3300" b="1"/>
              <a:t> </a:t>
            </a:r>
            <a:r>
              <a:rPr lang="en-GB" altLang="en-US" sz="3300" b="1"/>
              <a:t>وقت</a:t>
            </a:r>
            <a:r>
              <a:rPr lang="en-US" altLang="en-US" sz="3300" b="1"/>
              <a:t> </a:t>
            </a:r>
            <a:r>
              <a:rPr lang="en-GB" altLang="en-US" sz="3300" b="1"/>
              <a:t>جب</a:t>
            </a:r>
            <a:r>
              <a:rPr lang="en-US" altLang="en-US" sz="3300" b="1"/>
              <a:t> </a:t>
            </a:r>
            <a:r>
              <a:rPr lang="en-GB" altLang="en-US" sz="3300" b="1"/>
              <a:t>آپ</a:t>
            </a:r>
            <a:r>
              <a:rPr lang="en-US" altLang="en-US" sz="3300" b="1"/>
              <a:t> </a:t>
            </a:r>
            <a:r>
              <a:rPr lang="en-GB" altLang="en-US" sz="3300" b="1"/>
              <a:t>ایران</a:t>
            </a:r>
            <a:r>
              <a:rPr lang="en-US" altLang="en-US" sz="3300" b="1"/>
              <a:t> </a:t>
            </a:r>
            <a:r>
              <a:rPr lang="en-GB" altLang="en-US" sz="3300" b="1"/>
              <a:t>کے</a:t>
            </a:r>
            <a:r>
              <a:rPr lang="en-US" altLang="en-US" sz="3300" b="1"/>
              <a:t> </a:t>
            </a:r>
            <a:r>
              <a:rPr lang="en-GB" altLang="en-US" sz="3300" b="1"/>
              <a:t>ہر</a:t>
            </a:r>
            <a:r>
              <a:rPr lang="en-US" altLang="en-US" sz="3300" b="1"/>
              <a:t> </a:t>
            </a:r>
            <a:r>
              <a:rPr lang="en-GB" altLang="en-US" sz="3300" b="1"/>
              <a:t>ایک</a:t>
            </a:r>
            <a:r>
              <a:rPr lang="en-US" altLang="en-US" sz="3300" b="1"/>
              <a:t> </a:t>
            </a:r>
            <a:r>
              <a:rPr lang="en-GB" altLang="en-US" sz="3300" b="1"/>
              <a:t>صوبے</a:t>
            </a:r>
            <a:r>
              <a:rPr lang="en-US" altLang="en-US" sz="3300" b="1"/>
              <a:t> </a:t>
            </a:r>
            <a:r>
              <a:rPr lang="en-GB" altLang="en-US" sz="3300" b="1"/>
              <a:t>کی</a:t>
            </a:r>
            <a:r>
              <a:rPr lang="en-US" altLang="en-US" sz="3300" b="1"/>
              <a:t> </a:t>
            </a:r>
            <a:r>
              <a:rPr lang="en-GB" altLang="en-US" sz="3300" b="1"/>
              <a:t>طرف</a:t>
            </a:r>
            <a:r>
              <a:rPr lang="en-US" altLang="en-US" sz="3300" b="1"/>
              <a:t> </a:t>
            </a:r>
            <a:r>
              <a:rPr lang="en-GB" altLang="en-US" sz="3300" b="1"/>
              <a:t>سفر</a:t>
            </a:r>
            <a:r>
              <a:rPr lang="en-US" altLang="en-US" sz="3300" b="1"/>
              <a:t> </a:t>
            </a:r>
            <a:r>
              <a:rPr lang="en-GB" altLang="en-US" sz="3300" b="1"/>
              <a:t>کریں</a:t>
            </a:r>
            <a:r>
              <a:rPr lang="en-US" altLang="en-US" sz="3300" b="1"/>
              <a:t> </a:t>
            </a:r>
            <a:r>
              <a:rPr lang="en-GB" altLang="en-US" sz="3300" b="1"/>
              <a:t>تو</a:t>
            </a:r>
            <a:r>
              <a:rPr lang="en-US" altLang="en-US" sz="3300" b="1"/>
              <a:t> </a:t>
            </a:r>
            <a:r>
              <a:rPr lang="en-GB" altLang="en-US" sz="3300" b="1"/>
              <a:t>ہم</a:t>
            </a:r>
            <a:r>
              <a:rPr lang="en-US" altLang="en-US" sz="3300" b="1"/>
              <a:t> </a:t>
            </a:r>
            <a:r>
              <a:rPr lang="en-GB" altLang="en-US" sz="3300" b="1"/>
              <a:t>اس</a:t>
            </a:r>
            <a:r>
              <a:rPr lang="en-US" altLang="en-US" sz="3300" b="1"/>
              <a:t> </a:t>
            </a:r>
            <a:r>
              <a:rPr lang="en-GB" altLang="en-US" sz="3300" b="1"/>
              <a:t>علاقے</a:t>
            </a:r>
            <a:r>
              <a:rPr lang="en-US" altLang="en-US" sz="3300" b="1"/>
              <a:t> </a:t>
            </a:r>
            <a:r>
              <a:rPr lang="en-GB" altLang="en-US" sz="3300" b="1"/>
              <a:t>کی</a:t>
            </a:r>
            <a:r>
              <a:rPr lang="en-US" altLang="en-US" sz="3300" b="1"/>
              <a:t> </a:t>
            </a:r>
            <a:r>
              <a:rPr lang="en-GB" altLang="en-US" sz="3300" b="1"/>
              <a:t>خاص</a:t>
            </a:r>
            <a:r>
              <a:rPr lang="en-US" altLang="en-US" sz="3300" b="1"/>
              <a:t> </a:t>
            </a:r>
            <a:r>
              <a:rPr lang="en-GB" altLang="en-US" sz="3300" b="1"/>
              <a:t>آداب</a:t>
            </a:r>
            <a:r>
              <a:rPr lang="en-US" altLang="en-US" sz="3300" b="1"/>
              <a:t> </a:t>
            </a:r>
            <a:r>
              <a:rPr lang="en-GB" altLang="en-US" sz="3300" b="1"/>
              <a:t>و</a:t>
            </a:r>
            <a:r>
              <a:rPr lang="en-US" altLang="en-US" sz="3300" b="1"/>
              <a:t> </a:t>
            </a:r>
            <a:r>
              <a:rPr lang="en-GB" altLang="en-US" sz="3300" b="1"/>
              <a:t>رسوم</a:t>
            </a:r>
            <a:r>
              <a:rPr lang="en-US" altLang="en-US" sz="3300" b="1"/>
              <a:t> </a:t>
            </a:r>
            <a:r>
              <a:rPr lang="en-GB" altLang="en-US" sz="3300" b="1"/>
              <a:t>کو</a:t>
            </a:r>
            <a:r>
              <a:rPr lang="en-US" altLang="en-US" sz="3300" b="1"/>
              <a:t> </a:t>
            </a:r>
            <a:r>
              <a:rPr lang="en-GB" altLang="en-US" sz="3300" b="1"/>
              <a:t>دیکھیں</a:t>
            </a:r>
            <a:r>
              <a:rPr lang="en-US" altLang="en-US" sz="3300" b="1"/>
              <a:t> </a:t>
            </a:r>
            <a:r>
              <a:rPr lang="en-GB" altLang="en-US" sz="3300" b="1"/>
              <a:t>گے۔</a:t>
            </a:r>
            <a:r>
              <a:rPr lang="en-US" altLang="en-US" sz="3300" b="1"/>
              <a:t> </a:t>
            </a:r>
            <a:endParaRPr lang="en-GB" sz="33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5703" b="5703"/>
          <a:stretch>
            <a:fillRect/>
          </a:stretch>
        </p:blipFill>
        <p:spPr>
          <a:xfrm>
            <a:off x="467537" y="2065473"/>
            <a:ext cx="5181600" cy="3502867"/>
          </a:xfrm>
        </p:spPr>
      </p:pic>
      <p:sp>
        <p:nvSpPr>
          <p:cNvPr id="1048597" name="Content Placeholder 3"/>
          <p:cNvSpPr>
            <a:spLocks noGrp="1"/>
          </p:cNvSpPr>
          <p:nvPr>
            <p:ph sz="half" idx="2"/>
          </p:nvPr>
        </p:nvSpPr>
        <p:spPr>
          <a:xfrm>
            <a:off x="1396856" y="1758857"/>
            <a:ext cx="5181600" cy="2666476"/>
          </a:xfrm>
        </p:spPr>
        <p:txBody>
          <a:bodyPr/>
          <a:lstStyle/>
          <a:p>
            <a:pPr marL="0" indent="0" algn="r" rtl="1">
              <a:buNone/>
            </a:pPr>
            <a:r>
              <a:rPr lang="ur-PK" dirty="0"/>
              <a:t>تاریخ ایران بعد از اسلام :   </a:t>
            </a:r>
          </a:p>
          <a:p>
            <a:pPr marL="0" indent="0" algn="r" rtl="1">
              <a:buNone/>
            </a:pPr>
            <a:r>
              <a:rPr lang="ur-PK" dirty="0"/>
              <a:t>651 م میں اسلام ایران میں ظہور پذیر ہوا۔ اسلام سے ایران میں فرھنگ ، ھنر ، علوم اور ادبیات کو بہت فروغ حاصل ہوا ۔ </a:t>
            </a:r>
            <a:endParaRPr lang="en-US" dirty="0"/>
          </a:p>
        </p:txBody>
      </p:sp>
      <p:pic>
        <p:nvPicPr>
          <p:cNvPr id="2097155" name="Picture 209715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67537" y="762257"/>
            <a:ext cx="6394319" cy="5333484"/>
          </a:xfrm>
          <a:prstGeom prst="rect">
            <a:avLst/>
          </a:prstGeom>
        </p:spPr>
      </p:pic>
      <p:sp>
        <p:nvSpPr>
          <p:cNvPr id="1048598" name="TextBox 1048597"/>
          <p:cNvSpPr txBox="1"/>
          <p:nvPr/>
        </p:nvSpPr>
        <p:spPr>
          <a:xfrm>
            <a:off x="7507775" y="975100"/>
            <a:ext cx="4000000" cy="51206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altLang="en-US" sz="2800" b="1">
                <a:solidFill>
                  <a:srgbClr val="000000"/>
                </a:solidFill>
              </a:rPr>
              <a:t>ایران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شمال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سے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خزر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سمندر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کی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طرف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یا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مازندران سے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جڑا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ہوا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ہے۔خزر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سمندر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دنیا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کی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بڑی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ندیوں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میں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سے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ایک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ہے۔خزر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سمندر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جنوب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سے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خلیج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فارس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اور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عمان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سمندر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سے</a:t>
            </a:r>
            <a:r>
              <a:rPr lang="en-US" altLang="en-US" sz="2800" b="1">
                <a:solidFill>
                  <a:srgbClr val="000000"/>
                </a:solidFill>
              </a:rPr>
              <a:t> جڑا ہوا ہے</a:t>
            </a:r>
            <a:r>
              <a:rPr lang="en-GB" altLang="en-US" sz="2800" b="1">
                <a:solidFill>
                  <a:srgbClr val="000000"/>
                </a:solidFill>
              </a:rPr>
              <a:t>۔خلیج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فارس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کو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دنیا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اہم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ترین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تیل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اور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گیس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والا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علاقہ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سمجھا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جاتا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ہے۔عمان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سمندر</a:t>
            </a:r>
            <a:r>
              <a:rPr lang="en-US" altLang="en-US" sz="2800" b="1">
                <a:solidFill>
                  <a:srgbClr val="000000"/>
                </a:solidFill>
              </a:rPr>
              <a:t>  12 </a:t>
            </a:r>
            <a:r>
              <a:rPr lang="en-GB" altLang="en-US" sz="2800" b="1">
                <a:solidFill>
                  <a:srgbClr val="000000"/>
                </a:solidFill>
              </a:rPr>
              <a:t>راستوں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سے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ایران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کو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اقیانوس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ھند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سے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جوڑتا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ہے۔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endParaRPr lang="en-GB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Content Placeholder 1048598"/>
          <p:cNvSpPr>
            <a:spLocks noGrp="1"/>
          </p:cNvSpPr>
          <p:nvPr>
            <p:ph sz="half" idx="2"/>
          </p:nvPr>
        </p:nvSpPr>
        <p:spPr>
          <a:xfrm>
            <a:off x="4148794" y="825102"/>
            <a:ext cx="5181600" cy="4351338"/>
          </a:xfrm>
        </p:spPr>
        <p:txBody>
          <a:bodyPr>
            <a:normAutofit fontScale="82500" lnSpcReduction="20000"/>
          </a:bodyPr>
          <a:lstStyle/>
          <a:p>
            <a:pPr marL="0" indent="0">
              <a:buNone/>
            </a:pPr>
            <a:r>
              <a:rPr lang="en-GB" altLang="en-US" b="1"/>
              <a:t>مشرق</a:t>
            </a:r>
            <a:r>
              <a:rPr lang="en-US" altLang="en-US" b="1"/>
              <a:t> </a:t>
            </a:r>
            <a:r>
              <a:rPr lang="en-GB" altLang="en-US" b="1"/>
              <a:t>سے</a:t>
            </a:r>
            <a:r>
              <a:rPr lang="en-US" altLang="en-US" b="1"/>
              <a:t> </a:t>
            </a:r>
            <a:r>
              <a:rPr lang="en-GB" altLang="en-US" b="1"/>
              <a:t>ایران</a:t>
            </a:r>
            <a:r>
              <a:rPr lang="en-US" altLang="en-US" b="1"/>
              <a:t> </a:t>
            </a:r>
            <a:r>
              <a:rPr lang="en-GB" altLang="en-US" b="1"/>
              <a:t>کا</a:t>
            </a:r>
            <a:r>
              <a:rPr lang="en-US" altLang="en-US" b="1"/>
              <a:t> </a:t>
            </a:r>
            <a:r>
              <a:rPr lang="en-GB" altLang="en-US" b="1"/>
              <a:t>ہمسایہ</a:t>
            </a:r>
            <a:r>
              <a:rPr lang="en-US" altLang="en-US" b="1"/>
              <a:t> </a:t>
            </a:r>
            <a:r>
              <a:rPr lang="en-GB" altLang="en-US" b="1"/>
              <a:t>ممالک</a:t>
            </a:r>
            <a:r>
              <a:rPr lang="en-US" altLang="en-US" b="1"/>
              <a:t> </a:t>
            </a:r>
            <a:r>
              <a:rPr lang="en-GB" altLang="en-US" b="1"/>
              <a:t>افغانستان</a:t>
            </a:r>
            <a:r>
              <a:rPr lang="en-US" altLang="en-US" b="1"/>
              <a:t> </a:t>
            </a:r>
            <a:r>
              <a:rPr lang="en-GB" altLang="en-US" b="1"/>
              <a:t>اور</a:t>
            </a:r>
            <a:r>
              <a:rPr lang="en-US" altLang="en-US" b="1"/>
              <a:t> پاکستان </a:t>
            </a:r>
            <a:r>
              <a:rPr lang="en-GB" altLang="en-US" b="1"/>
              <a:t>ہیں۔شمال</a:t>
            </a:r>
            <a:r>
              <a:rPr lang="en-US" altLang="en-US" b="1"/>
              <a:t> </a:t>
            </a:r>
            <a:r>
              <a:rPr lang="en-GB" altLang="en-US" b="1"/>
              <a:t>سے</a:t>
            </a:r>
            <a:r>
              <a:rPr lang="en-US" altLang="en-US" b="1"/>
              <a:t> </a:t>
            </a:r>
            <a:r>
              <a:rPr lang="en-GB" altLang="en-US" b="1"/>
              <a:t>ترکمانستان،ارمانستان</a:t>
            </a:r>
            <a:r>
              <a:rPr lang="en-US" altLang="en-US" b="1"/>
              <a:t> </a:t>
            </a:r>
            <a:r>
              <a:rPr lang="en-GB" altLang="en-US" b="1"/>
              <a:t>اور</a:t>
            </a:r>
            <a:r>
              <a:rPr lang="en-US" altLang="en-US" b="1"/>
              <a:t> </a:t>
            </a:r>
            <a:r>
              <a:rPr lang="en-GB" altLang="en-US" b="1"/>
              <a:t>آذربائجان</a:t>
            </a:r>
            <a:r>
              <a:rPr lang="en-US" altLang="en-US" b="1"/>
              <a:t> </a:t>
            </a:r>
            <a:r>
              <a:rPr lang="en-GB" altLang="en-US" b="1"/>
              <a:t>ہیں</a:t>
            </a:r>
            <a:r>
              <a:rPr lang="en-US" altLang="en-US" b="1"/>
              <a:t> </a:t>
            </a:r>
            <a:r>
              <a:rPr lang="en-GB" altLang="en-US" b="1"/>
              <a:t>اور</a:t>
            </a:r>
            <a:r>
              <a:rPr lang="en-US" altLang="en-US" b="1"/>
              <a:t> </a:t>
            </a:r>
            <a:r>
              <a:rPr lang="en-GB" altLang="en-US" b="1"/>
              <a:t>مغرب</a:t>
            </a:r>
            <a:r>
              <a:rPr lang="en-US" altLang="en-US" b="1"/>
              <a:t> </a:t>
            </a:r>
            <a:r>
              <a:rPr lang="en-GB" altLang="en-US" b="1"/>
              <a:t>سے</a:t>
            </a:r>
            <a:r>
              <a:rPr lang="en-US" altLang="en-US" b="1"/>
              <a:t> </a:t>
            </a:r>
            <a:r>
              <a:rPr lang="en-GB" altLang="en-US" b="1"/>
              <a:t>ترکی</a:t>
            </a:r>
            <a:r>
              <a:rPr lang="en-US" altLang="en-US" b="1"/>
              <a:t> </a:t>
            </a:r>
            <a:r>
              <a:rPr lang="en-GB" altLang="en-US" b="1"/>
              <a:t>اور</a:t>
            </a:r>
            <a:r>
              <a:rPr lang="en-US" altLang="en-US" b="1"/>
              <a:t> </a:t>
            </a:r>
            <a:r>
              <a:rPr lang="en-GB" altLang="en-US" b="1"/>
              <a:t>عراق</a:t>
            </a:r>
            <a:r>
              <a:rPr lang="en-US" altLang="en-US" b="1"/>
              <a:t> </a:t>
            </a:r>
            <a:r>
              <a:rPr lang="en-GB" altLang="en-US" b="1"/>
              <a:t>ہیں۔دنیا</a:t>
            </a:r>
            <a:r>
              <a:rPr lang="en-US" altLang="en-US" b="1"/>
              <a:t> </a:t>
            </a:r>
            <a:r>
              <a:rPr lang="en-GB" altLang="en-US" b="1"/>
              <a:t>کو</a:t>
            </a:r>
            <a:r>
              <a:rPr lang="en-US" altLang="en-US" b="1"/>
              <a:t> </a:t>
            </a:r>
            <a:r>
              <a:rPr lang="en-GB" altLang="en-US" b="1"/>
              <a:t>گھومنے والی</a:t>
            </a:r>
            <a:r>
              <a:rPr lang="en-US" altLang="en-US" b="1"/>
              <a:t> </a:t>
            </a:r>
            <a:r>
              <a:rPr lang="en-GB" altLang="en-US" b="1"/>
              <a:t>تنظیم</a:t>
            </a:r>
            <a:r>
              <a:rPr lang="en-US" altLang="en-US" b="1"/>
              <a:t> </a:t>
            </a:r>
            <a:r>
              <a:rPr lang="en-GB" altLang="en-US" b="1"/>
              <a:t>نے</a:t>
            </a:r>
            <a:r>
              <a:rPr lang="en-US" altLang="en-US" b="1"/>
              <a:t> </a:t>
            </a:r>
            <a:r>
              <a:rPr lang="en-GB" altLang="en-US" b="1"/>
              <a:t>فطری</a:t>
            </a:r>
            <a:r>
              <a:rPr lang="en-US" altLang="en-US" b="1"/>
              <a:t> </a:t>
            </a:r>
            <a:r>
              <a:rPr lang="en-GB" altLang="en-US" b="1"/>
              <a:t>خوبصورتی</a:t>
            </a:r>
            <a:r>
              <a:rPr lang="en-US" altLang="en-US" b="1"/>
              <a:t> </a:t>
            </a:r>
            <a:r>
              <a:rPr lang="en-GB" altLang="en-US" b="1"/>
              <a:t>کے</a:t>
            </a:r>
            <a:r>
              <a:rPr lang="en-US" altLang="en-US" b="1"/>
              <a:t> </a:t>
            </a:r>
            <a:r>
              <a:rPr lang="en-GB" altLang="en-US" b="1"/>
              <a:t>لحاظ</a:t>
            </a:r>
            <a:r>
              <a:rPr lang="en-US" altLang="en-US" b="1"/>
              <a:t> </a:t>
            </a:r>
            <a:r>
              <a:rPr lang="en-GB" altLang="en-US" b="1"/>
              <a:t>سے</a:t>
            </a:r>
            <a:r>
              <a:rPr lang="en-US" altLang="en-US" b="1"/>
              <a:t> </a:t>
            </a:r>
            <a:r>
              <a:rPr lang="en-GB" altLang="en-US" b="1"/>
              <a:t>ایران</a:t>
            </a:r>
            <a:r>
              <a:rPr lang="en-US" altLang="en-US" b="1"/>
              <a:t> </a:t>
            </a:r>
            <a:r>
              <a:rPr lang="en-GB" altLang="en-US" b="1"/>
              <a:t>کو</a:t>
            </a:r>
            <a:r>
              <a:rPr lang="en-US" altLang="en-US" b="1"/>
              <a:t> </a:t>
            </a:r>
            <a:r>
              <a:rPr lang="en-GB" altLang="en-US" b="1"/>
              <a:t>دنیا</a:t>
            </a:r>
            <a:r>
              <a:rPr lang="en-US" altLang="en-US" b="1"/>
              <a:t> </a:t>
            </a:r>
            <a:r>
              <a:rPr lang="en-GB" altLang="en-US" b="1"/>
              <a:t>کے</a:t>
            </a:r>
            <a:r>
              <a:rPr lang="en-US" altLang="en-US" b="1"/>
              <a:t> </a:t>
            </a:r>
            <a:r>
              <a:rPr lang="en-GB" altLang="en-US" b="1"/>
              <a:t>خوبصورت</a:t>
            </a:r>
            <a:r>
              <a:rPr lang="en-US" altLang="en-US" b="1"/>
              <a:t> </a:t>
            </a:r>
            <a:r>
              <a:rPr lang="en-GB" altLang="en-US" b="1"/>
              <a:t>ترین</a:t>
            </a:r>
            <a:r>
              <a:rPr lang="en-US" altLang="en-US" b="1"/>
              <a:t> </a:t>
            </a:r>
            <a:r>
              <a:rPr lang="en-GB" altLang="en-US" b="1"/>
              <a:t>پانچویں</a:t>
            </a:r>
            <a:r>
              <a:rPr lang="en-US" altLang="en-US" b="1"/>
              <a:t> </a:t>
            </a:r>
            <a:r>
              <a:rPr lang="en-GB" altLang="en-US" b="1"/>
              <a:t>ملک</a:t>
            </a:r>
            <a:r>
              <a:rPr lang="en-US" altLang="en-US" b="1"/>
              <a:t> </a:t>
            </a:r>
            <a:r>
              <a:rPr lang="en-GB" altLang="en-US" b="1"/>
              <a:t>کے</a:t>
            </a:r>
            <a:r>
              <a:rPr lang="en-US" altLang="en-US" b="1"/>
              <a:t> </a:t>
            </a:r>
            <a:r>
              <a:rPr lang="en-GB" altLang="en-US" b="1"/>
              <a:t>طور</a:t>
            </a:r>
            <a:r>
              <a:rPr lang="en-US" altLang="en-US" b="1"/>
              <a:t> </a:t>
            </a:r>
            <a:r>
              <a:rPr lang="en-GB" altLang="en-US" b="1"/>
              <a:t>پر</a:t>
            </a:r>
            <a:r>
              <a:rPr lang="en-US" altLang="en-US" b="1"/>
              <a:t> </a:t>
            </a:r>
            <a:r>
              <a:rPr lang="en-GB" altLang="en-US" b="1"/>
              <a:t>متعارف</a:t>
            </a:r>
            <a:r>
              <a:rPr lang="en-US" altLang="en-US" b="1"/>
              <a:t> </a:t>
            </a:r>
            <a:r>
              <a:rPr lang="en-GB" altLang="en-US" b="1"/>
              <a:t>کروایا</a:t>
            </a:r>
            <a:r>
              <a:rPr lang="en-US" altLang="en-US" b="1"/>
              <a:t> </a:t>
            </a:r>
            <a:r>
              <a:rPr lang="en-GB" altLang="en-US" b="1"/>
              <a:t>ہے۔ہمدان</a:t>
            </a:r>
            <a:r>
              <a:rPr lang="en-US" altLang="en-US" b="1"/>
              <a:t> </a:t>
            </a:r>
            <a:r>
              <a:rPr lang="en-GB" altLang="en-US" b="1"/>
              <a:t>کے</a:t>
            </a:r>
            <a:r>
              <a:rPr lang="en-US" altLang="en-US" b="1"/>
              <a:t> </a:t>
            </a:r>
            <a:r>
              <a:rPr lang="en-GB" altLang="en-US" b="1"/>
              <a:t>صوبے</a:t>
            </a:r>
            <a:r>
              <a:rPr lang="en-US" altLang="en-US" b="1"/>
              <a:t> </a:t>
            </a:r>
            <a:r>
              <a:rPr lang="en-GB" altLang="en-US" b="1"/>
              <a:t>میں</a:t>
            </a:r>
            <a:r>
              <a:rPr lang="en-US" altLang="en-US" b="1"/>
              <a:t> </a:t>
            </a:r>
            <a:r>
              <a:rPr lang="en-GB" altLang="en-US" b="1"/>
              <a:t>غار</a:t>
            </a:r>
            <a:r>
              <a:rPr lang="en-US" altLang="en-US" b="1"/>
              <a:t> </a:t>
            </a:r>
            <a:r>
              <a:rPr lang="en-GB" altLang="en-US" b="1"/>
              <a:t>علی</a:t>
            </a:r>
            <a:r>
              <a:rPr lang="en-US" altLang="en-US" b="1"/>
              <a:t> </a:t>
            </a:r>
            <a:r>
              <a:rPr lang="en-GB" altLang="en-US" b="1"/>
              <a:t>صدر</a:t>
            </a:r>
            <a:r>
              <a:rPr lang="en-US" altLang="en-US" b="1"/>
              <a:t> </a:t>
            </a:r>
            <a:r>
              <a:rPr lang="en-GB" altLang="en-US" b="1"/>
              <a:t>ایران</a:t>
            </a:r>
            <a:r>
              <a:rPr lang="en-US" altLang="en-US" b="1"/>
              <a:t> </a:t>
            </a:r>
            <a:r>
              <a:rPr lang="en-GB" altLang="en-US" b="1"/>
              <a:t>کے</a:t>
            </a:r>
            <a:r>
              <a:rPr lang="en-US" altLang="en-US" b="1"/>
              <a:t> </a:t>
            </a:r>
            <a:r>
              <a:rPr lang="en-GB" altLang="en-US" b="1"/>
              <a:t>شمال</a:t>
            </a:r>
            <a:r>
              <a:rPr lang="en-US" altLang="en-US" b="1"/>
              <a:t> </a:t>
            </a:r>
            <a:r>
              <a:rPr lang="en-GB" altLang="en-US" b="1"/>
              <a:t>میں</a:t>
            </a:r>
            <a:r>
              <a:rPr lang="en-US" altLang="en-US" b="1"/>
              <a:t> </a:t>
            </a:r>
            <a:r>
              <a:rPr lang="en-GB" altLang="en-US" b="1"/>
              <a:t>وسیع</a:t>
            </a:r>
            <a:r>
              <a:rPr lang="en-US" altLang="en-US" b="1"/>
              <a:t> </a:t>
            </a:r>
            <a:r>
              <a:rPr lang="en-GB" altLang="en-US" b="1"/>
              <a:t>اور</a:t>
            </a:r>
            <a:r>
              <a:rPr lang="en-US" altLang="en-US" b="1"/>
              <a:t> </a:t>
            </a:r>
            <a:r>
              <a:rPr lang="en-GB" altLang="en-US" b="1"/>
              <a:t>بڑا</a:t>
            </a:r>
            <a:r>
              <a:rPr lang="en-US" altLang="en-US" b="1"/>
              <a:t> </a:t>
            </a:r>
            <a:r>
              <a:rPr lang="en-GB" altLang="en-US" b="1"/>
              <a:t>جنگلی</a:t>
            </a:r>
            <a:r>
              <a:rPr lang="en-US" altLang="en-US" b="1"/>
              <a:t> </a:t>
            </a:r>
            <a:r>
              <a:rPr lang="en-GB" altLang="en-US" b="1"/>
              <a:t>پارک</a:t>
            </a:r>
            <a:r>
              <a:rPr lang="en-US" altLang="en-US" b="1"/>
              <a:t> </a:t>
            </a:r>
            <a:r>
              <a:rPr lang="en-GB" altLang="en-US" b="1"/>
              <a:t>اور</a:t>
            </a:r>
            <a:r>
              <a:rPr lang="en-US" altLang="en-US" b="1"/>
              <a:t> </a:t>
            </a:r>
            <a:r>
              <a:rPr lang="en-GB" altLang="en-US" b="1"/>
              <a:t>خلیج</a:t>
            </a:r>
            <a:r>
              <a:rPr lang="en-US" altLang="en-US" b="1"/>
              <a:t> </a:t>
            </a:r>
            <a:r>
              <a:rPr lang="en-GB" altLang="en-US" b="1"/>
              <a:t>فارس</a:t>
            </a:r>
            <a:r>
              <a:rPr lang="en-US" altLang="en-US" b="1"/>
              <a:t> </a:t>
            </a:r>
            <a:r>
              <a:rPr lang="en-GB" altLang="en-US" b="1"/>
              <a:t>میں</a:t>
            </a:r>
            <a:r>
              <a:rPr lang="en-US" altLang="en-US" b="1"/>
              <a:t> </a:t>
            </a:r>
            <a:r>
              <a:rPr lang="en-GB" altLang="en-US" b="1"/>
              <a:t>موجود</a:t>
            </a:r>
            <a:r>
              <a:rPr lang="en-US" altLang="en-US" b="1"/>
              <a:t> </a:t>
            </a:r>
            <a:r>
              <a:rPr lang="en-GB" altLang="en-US" b="1"/>
              <a:t>جزیرہ</a:t>
            </a:r>
            <a:r>
              <a:rPr lang="en-US" altLang="en-US" b="1"/>
              <a:t> </a:t>
            </a:r>
            <a:r>
              <a:rPr lang="en-GB" altLang="en-US" b="1"/>
              <a:t>ایران</a:t>
            </a:r>
            <a:r>
              <a:rPr lang="en-US" altLang="en-US" b="1"/>
              <a:t> </a:t>
            </a:r>
            <a:r>
              <a:rPr lang="en-GB" altLang="en-US" b="1"/>
              <a:t>کی</a:t>
            </a:r>
            <a:r>
              <a:rPr lang="en-US" altLang="en-US" b="1"/>
              <a:t> </a:t>
            </a:r>
            <a:r>
              <a:rPr lang="en-GB" altLang="en-US" b="1"/>
              <a:t>خوبصورتی</a:t>
            </a:r>
            <a:r>
              <a:rPr lang="en-US" altLang="en-US" b="1"/>
              <a:t> </a:t>
            </a:r>
            <a:r>
              <a:rPr lang="en-GB" altLang="en-US" b="1"/>
              <a:t>کا</a:t>
            </a:r>
            <a:r>
              <a:rPr lang="en-US" altLang="en-US" b="1"/>
              <a:t> </a:t>
            </a:r>
            <a:r>
              <a:rPr lang="en-GB" altLang="en-US" b="1"/>
              <a:t>تنہا</a:t>
            </a:r>
            <a:r>
              <a:rPr lang="en-US" altLang="en-US" b="1"/>
              <a:t> </a:t>
            </a:r>
            <a:r>
              <a:rPr lang="en-GB" altLang="en-US" b="1"/>
              <a:t>ذخیرہ</a:t>
            </a:r>
            <a:r>
              <a:rPr lang="en-US" altLang="en-US" b="1"/>
              <a:t> </a:t>
            </a:r>
            <a:r>
              <a:rPr lang="en-GB" altLang="en-US" b="1"/>
              <a:t>ہے۔اسی</a:t>
            </a:r>
            <a:r>
              <a:rPr lang="en-US" altLang="en-US" b="1"/>
              <a:t> </a:t>
            </a:r>
            <a:r>
              <a:rPr lang="en-GB" altLang="en-US" b="1"/>
              <a:t>طرح</a:t>
            </a:r>
            <a:r>
              <a:rPr lang="en-US" altLang="en-US" b="1"/>
              <a:t> </a:t>
            </a:r>
            <a:r>
              <a:rPr lang="en-GB" altLang="en-US" b="1"/>
              <a:t>سے</a:t>
            </a:r>
            <a:r>
              <a:rPr lang="en-US" altLang="en-US" b="1"/>
              <a:t> </a:t>
            </a:r>
            <a:r>
              <a:rPr lang="en-GB" altLang="en-US" b="1"/>
              <a:t>یہ</a:t>
            </a:r>
            <a:r>
              <a:rPr lang="en-US" altLang="en-US" b="1"/>
              <a:t> </a:t>
            </a:r>
            <a:r>
              <a:rPr lang="en-GB" altLang="en-US" b="1"/>
              <a:t>تنظیم</a:t>
            </a:r>
            <a:r>
              <a:rPr lang="en-US" altLang="en-US" b="1"/>
              <a:t> </a:t>
            </a:r>
            <a:r>
              <a:rPr lang="en-GB" altLang="en-US" b="1"/>
              <a:t>ایران</a:t>
            </a:r>
            <a:r>
              <a:rPr lang="en-US" altLang="en-US" b="1"/>
              <a:t> </a:t>
            </a:r>
            <a:r>
              <a:rPr lang="en-GB" altLang="en-US" b="1"/>
              <a:t>کو</a:t>
            </a:r>
            <a:r>
              <a:rPr lang="en-US" altLang="en-US" b="1"/>
              <a:t> </a:t>
            </a:r>
            <a:r>
              <a:rPr lang="en-GB" altLang="en-US" b="1"/>
              <a:t>تاریخی</a:t>
            </a:r>
            <a:r>
              <a:rPr lang="en-US" altLang="en-US" b="1"/>
              <a:t> </a:t>
            </a:r>
            <a:r>
              <a:rPr lang="en-GB" altLang="en-US" b="1"/>
              <a:t>اور قدیمی</a:t>
            </a:r>
            <a:r>
              <a:rPr lang="en-US" altLang="en-US" b="1"/>
              <a:t> </a:t>
            </a:r>
            <a:r>
              <a:rPr lang="en-GB" altLang="en-US" b="1"/>
              <a:t>خوبصورتی</a:t>
            </a:r>
            <a:r>
              <a:rPr lang="en-US" altLang="en-US" b="1"/>
              <a:t> </a:t>
            </a:r>
            <a:r>
              <a:rPr lang="en-GB" altLang="en-US" b="1"/>
              <a:t>کے</a:t>
            </a:r>
            <a:r>
              <a:rPr lang="en-US" altLang="en-US" b="1"/>
              <a:t> </a:t>
            </a:r>
            <a:r>
              <a:rPr lang="en-GB" altLang="en-US" b="1"/>
              <a:t>لحاظ</a:t>
            </a:r>
            <a:r>
              <a:rPr lang="en-US" altLang="en-US" b="1"/>
              <a:t> </a:t>
            </a:r>
            <a:r>
              <a:rPr lang="en-GB" altLang="en-US" b="1"/>
              <a:t>سے</a:t>
            </a:r>
            <a:r>
              <a:rPr lang="en-US" altLang="en-US" b="1"/>
              <a:t> </a:t>
            </a:r>
            <a:r>
              <a:rPr lang="en-GB" altLang="en-US" b="1"/>
              <a:t>دنیا</a:t>
            </a:r>
            <a:r>
              <a:rPr lang="en-US" altLang="en-US" b="1"/>
              <a:t> </a:t>
            </a:r>
            <a:r>
              <a:rPr lang="en-GB" altLang="en-US" b="1"/>
              <a:t>کے</a:t>
            </a:r>
            <a:r>
              <a:rPr lang="en-US" altLang="en-US" b="1"/>
              <a:t> </a:t>
            </a:r>
            <a:r>
              <a:rPr lang="en-GB" altLang="en-US" b="1"/>
              <a:t>دسویں</a:t>
            </a:r>
            <a:r>
              <a:rPr lang="en-US" altLang="en-US" b="1"/>
              <a:t> </a:t>
            </a:r>
            <a:r>
              <a:rPr lang="en-GB" altLang="en-US" b="1"/>
              <a:t>نمبر</a:t>
            </a:r>
            <a:r>
              <a:rPr lang="en-US" altLang="en-US" b="1"/>
              <a:t> </a:t>
            </a:r>
            <a:r>
              <a:rPr lang="en-GB" altLang="en-US" b="1"/>
              <a:t>پر</a:t>
            </a:r>
            <a:r>
              <a:rPr lang="en-US" altLang="en-US" b="1"/>
              <a:t> </a:t>
            </a:r>
            <a:r>
              <a:rPr lang="en-GB" altLang="en-US" b="1"/>
              <a:t>جانتے</a:t>
            </a:r>
            <a:r>
              <a:rPr lang="en-US" altLang="en-US" b="1"/>
              <a:t> </a:t>
            </a:r>
            <a:r>
              <a:rPr lang="en-GB" altLang="en-US" b="1"/>
              <a:t>ہیں۔ایران</a:t>
            </a:r>
            <a:r>
              <a:rPr lang="en-US" altLang="en-US" b="1"/>
              <a:t> </a:t>
            </a:r>
            <a:r>
              <a:rPr lang="en-GB" altLang="en-US" b="1"/>
              <a:t>کے</a:t>
            </a:r>
            <a:r>
              <a:rPr lang="en-US" altLang="en-US" b="1"/>
              <a:t> </a:t>
            </a:r>
            <a:r>
              <a:rPr lang="en-GB" altLang="en-US" b="1"/>
              <a:t>قدیمی</a:t>
            </a:r>
            <a:r>
              <a:rPr lang="en-US" altLang="en-US" b="1"/>
              <a:t> </a:t>
            </a:r>
            <a:r>
              <a:rPr lang="en-GB" altLang="en-US" b="1"/>
              <a:t>آثار</a:t>
            </a:r>
            <a:r>
              <a:rPr lang="en-US" altLang="en-US" b="1"/>
              <a:t> </a:t>
            </a:r>
            <a:r>
              <a:rPr lang="en-GB" altLang="en-US" b="1"/>
              <a:t>کے</a:t>
            </a:r>
            <a:r>
              <a:rPr lang="en-US" altLang="en-US" b="1"/>
              <a:t> </a:t>
            </a:r>
            <a:r>
              <a:rPr lang="en-GB" altLang="en-US" b="1"/>
              <a:t>دو</a:t>
            </a:r>
            <a:r>
              <a:rPr lang="en-US" altLang="en-US" b="1"/>
              <a:t> </a:t>
            </a:r>
            <a:r>
              <a:rPr lang="en-GB" altLang="en-US" b="1"/>
              <a:t>نمونے</a:t>
            </a:r>
            <a:r>
              <a:rPr lang="en-US" altLang="en-US" b="1"/>
              <a:t> </a:t>
            </a:r>
            <a:r>
              <a:rPr lang="en-GB" altLang="en-US" b="1"/>
              <a:t>تخت</a:t>
            </a:r>
            <a:r>
              <a:rPr lang="en-US" altLang="en-US" b="1"/>
              <a:t> </a:t>
            </a:r>
            <a:r>
              <a:rPr lang="en-GB" altLang="en-US" b="1"/>
              <a:t>جمشید</a:t>
            </a:r>
            <a:r>
              <a:rPr lang="en-US" altLang="en-US" b="1"/>
              <a:t>(</a:t>
            </a:r>
            <a:r>
              <a:rPr lang="en-GB" altLang="en-US" b="1"/>
              <a:t>ھخامنشی</a:t>
            </a:r>
            <a:r>
              <a:rPr lang="en-US" altLang="en-US" b="1"/>
              <a:t> </a:t>
            </a:r>
            <a:r>
              <a:rPr lang="en-GB" altLang="en-US" b="1"/>
              <a:t>حکومت</a:t>
            </a:r>
            <a:r>
              <a:rPr lang="en-US" altLang="en-US" b="1"/>
              <a:t> 26</a:t>
            </a:r>
            <a:r>
              <a:rPr lang="en-GB" altLang="en-US" b="1"/>
              <a:t>سو</a:t>
            </a:r>
            <a:r>
              <a:rPr lang="en-US" altLang="en-US" b="1"/>
              <a:t> </a:t>
            </a:r>
            <a:r>
              <a:rPr lang="en-GB" altLang="en-US" b="1"/>
              <a:t>سال</a:t>
            </a:r>
            <a:r>
              <a:rPr lang="en-US" altLang="en-US" b="1"/>
              <a:t> </a:t>
            </a:r>
            <a:r>
              <a:rPr lang="en-GB" altLang="en-US" b="1"/>
              <a:t>پہلے</a:t>
            </a:r>
            <a:r>
              <a:rPr lang="en-US" altLang="en-US" b="1"/>
              <a:t>)</a:t>
            </a:r>
            <a:r>
              <a:rPr lang="en-GB" altLang="en-US" b="1"/>
              <a:t>شیراز</a:t>
            </a:r>
            <a:r>
              <a:rPr lang="en-US" altLang="en-US" b="1"/>
              <a:t> </a:t>
            </a:r>
            <a:r>
              <a:rPr lang="en-GB" altLang="en-US" b="1"/>
              <a:t>کے</a:t>
            </a:r>
            <a:r>
              <a:rPr lang="en-US" altLang="en-US" b="1"/>
              <a:t> </a:t>
            </a:r>
            <a:r>
              <a:rPr lang="en-GB" altLang="en-US" b="1"/>
              <a:t>نزدیک</a:t>
            </a:r>
            <a:r>
              <a:rPr lang="en-US" altLang="en-US" b="1"/>
              <a:t> </a:t>
            </a:r>
            <a:r>
              <a:rPr lang="en-GB" altLang="en-US" b="1"/>
              <a:t>تخت</a:t>
            </a:r>
            <a:r>
              <a:rPr lang="en-US" altLang="en-US" b="1"/>
              <a:t> </a:t>
            </a:r>
            <a:r>
              <a:rPr lang="en-GB" altLang="en-US" b="1"/>
              <a:t>جمشید</a:t>
            </a:r>
            <a:r>
              <a:rPr lang="en-US" altLang="en-US" b="1"/>
              <a:t> </a:t>
            </a:r>
            <a:r>
              <a:rPr lang="en-GB" altLang="en-US" b="1"/>
              <a:t>واقع</a:t>
            </a:r>
            <a:r>
              <a:rPr lang="en-US" altLang="en-US" b="1"/>
              <a:t> </a:t>
            </a:r>
            <a:r>
              <a:rPr lang="en-GB" altLang="en-US" b="1"/>
              <a:t>ہے</a:t>
            </a:r>
            <a:r>
              <a:rPr lang="en-US" altLang="en-US" b="1"/>
              <a:t> </a:t>
            </a:r>
            <a:r>
              <a:rPr lang="en-GB" altLang="en-US" b="1"/>
              <a:t>اور</a:t>
            </a:r>
            <a:r>
              <a:rPr lang="en-US" altLang="en-US" b="1"/>
              <a:t> </a:t>
            </a:r>
            <a:r>
              <a:rPr lang="en-GB" altLang="en-US" b="1"/>
              <a:t>نقش</a:t>
            </a:r>
            <a:r>
              <a:rPr lang="en-US" altLang="en-US" b="1"/>
              <a:t> </a:t>
            </a:r>
            <a:r>
              <a:rPr lang="en-GB" altLang="en-US" b="1"/>
              <a:t>جھان</a:t>
            </a:r>
            <a:r>
              <a:rPr lang="en-US" altLang="en-US" b="1"/>
              <a:t> </a:t>
            </a:r>
            <a:r>
              <a:rPr lang="en-GB" altLang="en-US" b="1"/>
              <a:t>کا</a:t>
            </a:r>
            <a:r>
              <a:rPr lang="en-US" altLang="en-US" b="1"/>
              <a:t> </a:t>
            </a:r>
            <a:r>
              <a:rPr lang="en-GB" altLang="en-US" b="1"/>
              <a:t>میدان</a:t>
            </a:r>
            <a:r>
              <a:rPr lang="en-US" altLang="en-US" b="1"/>
              <a:t> </a:t>
            </a:r>
            <a:r>
              <a:rPr lang="en-GB" altLang="en-US" b="1"/>
              <a:t>جو</a:t>
            </a:r>
            <a:r>
              <a:rPr lang="en-US" altLang="en-US" b="1"/>
              <a:t> </a:t>
            </a:r>
            <a:r>
              <a:rPr lang="en-GB" altLang="en-US" b="1"/>
              <a:t>صفوی</a:t>
            </a:r>
            <a:r>
              <a:rPr lang="en-US" altLang="en-US" b="1"/>
              <a:t> </a:t>
            </a:r>
            <a:r>
              <a:rPr lang="en-GB" altLang="en-US" b="1"/>
              <a:t>دور</a:t>
            </a:r>
            <a:r>
              <a:rPr lang="en-US" altLang="en-US" b="1"/>
              <a:t> 1501 </a:t>
            </a:r>
            <a:r>
              <a:rPr lang="en-GB" altLang="en-US" b="1"/>
              <a:t>ہجری</a:t>
            </a:r>
            <a:r>
              <a:rPr lang="en-US" altLang="en-US" b="1"/>
              <a:t>  </a:t>
            </a:r>
            <a:r>
              <a:rPr lang="en-GB" altLang="en-US" b="1"/>
              <a:t>میں</a:t>
            </a:r>
            <a:r>
              <a:rPr lang="en-US" altLang="en-US" b="1"/>
              <a:t> </a:t>
            </a:r>
            <a:r>
              <a:rPr lang="en-GB" altLang="en-US" b="1"/>
              <a:t>شہر</a:t>
            </a:r>
            <a:r>
              <a:rPr lang="en-US" altLang="en-US" b="1"/>
              <a:t> </a:t>
            </a:r>
            <a:r>
              <a:rPr lang="en-GB" altLang="en-US" b="1"/>
              <a:t>اصفہان</a:t>
            </a:r>
            <a:r>
              <a:rPr lang="en-US" altLang="en-US" b="1"/>
              <a:t> </a:t>
            </a:r>
            <a:r>
              <a:rPr lang="en-GB" altLang="en-US" b="1"/>
              <a:t>میں</a:t>
            </a:r>
            <a:r>
              <a:rPr lang="en-US" altLang="en-US" b="1"/>
              <a:t> </a:t>
            </a:r>
            <a:r>
              <a:rPr lang="en-GB" altLang="en-US" b="1"/>
              <a:t>موجود</a:t>
            </a:r>
            <a:r>
              <a:rPr lang="en-US" altLang="en-US" b="1"/>
              <a:t> </a:t>
            </a:r>
            <a:r>
              <a:rPr lang="en-GB" altLang="en-US" b="1"/>
              <a:t>ہے۔</a:t>
            </a:r>
            <a:endParaRPr lang="en-GB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extBox 1048599"/>
          <p:cNvSpPr txBox="1"/>
          <p:nvPr/>
        </p:nvSpPr>
        <p:spPr>
          <a:xfrm>
            <a:off x="7701016" y="449580"/>
            <a:ext cx="4000000" cy="59588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altLang="en-US" sz="2800" b="1">
                <a:solidFill>
                  <a:srgbClr val="000000"/>
                </a:solidFill>
              </a:rPr>
              <a:t>ایران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میں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اہم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مذہبی مقامات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موجود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ہیں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جیسا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کہ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امام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رضا کا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حرم،اہل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تشیع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آٹھویں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امام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،مشہد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میں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ہیں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کہ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سال </a:t>
            </a:r>
            <a:r>
              <a:rPr lang="en-US" altLang="en-US" sz="2800" b="1">
                <a:solidFill>
                  <a:srgbClr val="000000"/>
                </a:solidFill>
              </a:rPr>
              <a:t>10 </a:t>
            </a:r>
            <a:r>
              <a:rPr lang="en-GB" altLang="en-US" sz="2800" b="1">
                <a:solidFill>
                  <a:srgbClr val="000000"/>
                </a:solidFill>
              </a:rPr>
              <a:t>میلیون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لوگ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آپ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کی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زیارت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کرتے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ہیں۔حضرت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معصومہ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مزار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جو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امام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رضا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کی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بہن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ہیں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اور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ان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مزار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بھی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قم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میں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ہے۔قم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دنیا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میں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اہل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تشیع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دینی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علوم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کا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اہم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ترین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مرکز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ہے۔بہت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زیادہ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امام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زیادوں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لیے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ایران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کے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شہروں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اور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دیہاتوں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میں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GB" altLang="en-US" sz="2800" b="1">
                <a:solidFill>
                  <a:srgbClr val="000000"/>
                </a:solidFill>
              </a:rPr>
              <a:t>موجود</a:t>
            </a:r>
            <a:r>
              <a:rPr lang="en-US" altLang="en-US" sz="2800" b="1">
                <a:solidFill>
                  <a:srgbClr val="000000"/>
                </a:solidFill>
              </a:rPr>
              <a:t> ہیں</a:t>
            </a:r>
            <a:r>
              <a:rPr lang="en-GB" altLang="en-US" sz="2800" b="1">
                <a:solidFill>
                  <a:srgbClr val="000000"/>
                </a:solidFill>
              </a:rPr>
              <a:t>۔</a:t>
            </a:r>
            <a:endParaRPr lang="en-GB" sz="2800" b="1">
              <a:solidFill>
                <a:srgbClr val="000000"/>
              </a:solidFill>
            </a:endParaRPr>
          </a:p>
        </p:txBody>
      </p:sp>
      <p:pic>
        <p:nvPicPr>
          <p:cNvPr id="2097156" name="Picture 209715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02010" y="1269075"/>
            <a:ext cx="7592840" cy="43198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Content Placeholder 1048600"/>
          <p:cNvSpPr>
            <a:spLocks noGrp="1"/>
          </p:cNvSpPr>
          <p:nvPr>
            <p:ph sz="half" idx="2"/>
          </p:nvPr>
        </p:nvSpPr>
        <p:spPr>
          <a:xfrm>
            <a:off x="3683096" y="1253331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GB" altLang="en-US"/>
              <a:t>مجموعی</a:t>
            </a:r>
            <a:r>
              <a:rPr lang="en-US" altLang="en-US"/>
              <a:t> </a:t>
            </a:r>
            <a:r>
              <a:rPr lang="en-GB" altLang="en-US"/>
              <a:t>طور</a:t>
            </a:r>
            <a:r>
              <a:rPr lang="en-US" altLang="en-US"/>
              <a:t> پر </a:t>
            </a:r>
            <a:r>
              <a:rPr lang="en-GB" altLang="en-US"/>
              <a:t>ایران</a:t>
            </a:r>
            <a:r>
              <a:rPr lang="en-US" altLang="en-US"/>
              <a:t> </a:t>
            </a:r>
            <a:r>
              <a:rPr lang="en-GB" altLang="en-US"/>
              <a:t>بڑا</a:t>
            </a:r>
            <a:r>
              <a:rPr lang="en-US" altLang="en-US"/>
              <a:t> </a:t>
            </a:r>
            <a:r>
              <a:rPr lang="en-GB" altLang="en-US"/>
              <a:t>اور</a:t>
            </a:r>
            <a:r>
              <a:rPr lang="en-US" altLang="en-US"/>
              <a:t> </a:t>
            </a:r>
            <a:r>
              <a:rPr lang="en-GB" altLang="en-US"/>
              <a:t>وسیع</a:t>
            </a:r>
            <a:r>
              <a:rPr lang="en-US" altLang="en-US"/>
              <a:t> </a:t>
            </a:r>
            <a:r>
              <a:rPr lang="en-GB" altLang="en-US"/>
              <a:t>ملک</a:t>
            </a:r>
            <a:r>
              <a:rPr lang="en-US" altLang="en-US"/>
              <a:t> </a:t>
            </a:r>
            <a:r>
              <a:rPr lang="en-GB" altLang="en-US"/>
              <a:t>ہے</a:t>
            </a:r>
            <a:r>
              <a:rPr lang="en-US" altLang="en-US"/>
              <a:t> </a:t>
            </a:r>
            <a:r>
              <a:rPr lang="en-GB" altLang="en-US"/>
              <a:t>جس</a:t>
            </a:r>
            <a:r>
              <a:rPr lang="en-US" altLang="en-US"/>
              <a:t> </a:t>
            </a:r>
            <a:r>
              <a:rPr lang="en-GB" altLang="en-US"/>
              <a:t>کے</a:t>
            </a:r>
            <a:r>
              <a:rPr lang="en-US" altLang="en-US"/>
              <a:t> </a:t>
            </a:r>
            <a:r>
              <a:rPr lang="en-GB" altLang="en-US"/>
              <a:t>علاقوں</a:t>
            </a:r>
            <a:r>
              <a:rPr lang="en-US" altLang="en-US"/>
              <a:t> </a:t>
            </a:r>
            <a:r>
              <a:rPr lang="en-GB" altLang="en-US"/>
              <a:t>کی</a:t>
            </a:r>
            <a:r>
              <a:rPr lang="en-US" altLang="en-US"/>
              <a:t> </a:t>
            </a:r>
            <a:r>
              <a:rPr lang="en-GB" altLang="en-US"/>
              <a:t>ثقافت</a:t>
            </a:r>
            <a:r>
              <a:rPr lang="en-US" altLang="en-US"/>
              <a:t> </a:t>
            </a:r>
            <a:r>
              <a:rPr lang="en-GB" altLang="en-US"/>
              <a:t>اور</a:t>
            </a:r>
            <a:r>
              <a:rPr lang="en-US" altLang="en-US"/>
              <a:t> </a:t>
            </a:r>
            <a:r>
              <a:rPr lang="en-GB" altLang="en-US"/>
              <a:t>موسم</a:t>
            </a:r>
            <a:r>
              <a:rPr lang="en-US" altLang="en-US"/>
              <a:t> </a:t>
            </a:r>
            <a:r>
              <a:rPr lang="en-GB" altLang="en-US"/>
              <a:t>ایک</a:t>
            </a:r>
            <a:r>
              <a:rPr lang="en-US" altLang="en-US"/>
              <a:t> </a:t>
            </a:r>
            <a:r>
              <a:rPr lang="en-GB" altLang="en-US"/>
              <a:t>دوسرے</a:t>
            </a:r>
            <a:r>
              <a:rPr lang="en-US" altLang="en-US"/>
              <a:t> </a:t>
            </a:r>
            <a:r>
              <a:rPr lang="en-GB" altLang="en-US"/>
              <a:t>سے</a:t>
            </a:r>
            <a:r>
              <a:rPr lang="en-US" altLang="en-US"/>
              <a:t> </a:t>
            </a:r>
            <a:r>
              <a:rPr lang="en-GB" altLang="en-US"/>
              <a:t>مختلف</a:t>
            </a:r>
            <a:r>
              <a:rPr lang="en-US" altLang="en-US"/>
              <a:t> </a:t>
            </a:r>
            <a:r>
              <a:rPr lang="en-GB" altLang="en-US"/>
              <a:t>اور</a:t>
            </a:r>
            <a:r>
              <a:rPr lang="en-US" altLang="en-US"/>
              <a:t> </a:t>
            </a:r>
            <a:r>
              <a:rPr lang="en-GB" altLang="en-US"/>
              <a:t>فرق</a:t>
            </a:r>
            <a:r>
              <a:rPr lang="en-US" altLang="en-US"/>
              <a:t> </a:t>
            </a:r>
            <a:r>
              <a:rPr lang="en-GB" altLang="en-US"/>
              <a:t>رکھتا</a:t>
            </a:r>
            <a:r>
              <a:rPr lang="en-US" altLang="en-US"/>
              <a:t> </a:t>
            </a:r>
            <a:r>
              <a:rPr lang="en-GB" altLang="en-US"/>
              <a:t>ہے۔اسی</a:t>
            </a:r>
            <a:r>
              <a:rPr lang="en-US" altLang="en-US"/>
              <a:t> </a:t>
            </a:r>
            <a:r>
              <a:rPr lang="en-GB" altLang="en-US"/>
              <a:t>طرح</a:t>
            </a:r>
            <a:r>
              <a:rPr lang="en-US" altLang="en-US"/>
              <a:t> </a:t>
            </a:r>
            <a:r>
              <a:rPr lang="en-GB" altLang="en-US"/>
              <a:t>اس</a:t>
            </a:r>
            <a:r>
              <a:rPr lang="en-US" altLang="en-US"/>
              <a:t> </a:t>
            </a:r>
            <a:r>
              <a:rPr lang="en-GB" altLang="en-US"/>
              <a:t>ملک</a:t>
            </a:r>
            <a:r>
              <a:rPr lang="en-US" altLang="en-US"/>
              <a:t> </a:t>
            </a:r>
            <a:r>
              <a:rPr lang="en-GB" altLang="en-US"/>
              <a:t>کے</a:t>
            </a:r>
            <a:r>
              <a:rPr lang="en-US" altLang="en-US"/>
              <a:t> </a:t>
            </a:r>
            <a:r>
              <a:rPr lang="en-GB" altLang="en-US"/>
              <a:t>ہر</a:t>
            </a:r>
            <a:r>
              <a:rPr lang="en-US" altLang="en-US"/>
              <a:t> </a:t>
            </a:r>
            <a:r>
              <a:rPr lang="en-GB" altLang="en-US"/>
              <a:t>علاقے</a:t>
            </a:r>
            <a:r>
              <a:rPr lang="en-US" altLang="en-US"/>
              <a:t> </a:t>
            </a:r>
            <a:r>
              <a:rPr lang="en-GB" altLang="en-US"/>
              <a:t>کی</a:t>
            </a:r>
            <a:r>
              <a:rPr lang="en-US" altLang="en-US"/>
              <a:t> </a:t>
            </a:r>
            <a:r>
              <a:rPr lang="en-GB" altLang="en-US"/>
              <a:t>قدرتی تاریخی،مذہبی</a:t>
            </a:r>
            <a:r>
              <a:rPr lang="en-US" altLang="en-US"/>
              <a:t> </a:t>
            </a:r>
            <a:r>
              <a:rPr lang="en-GB" altLang="en-US"/>
              <a:t>خوبصورتی</a:t>
            </a:r>
            <a:r>
              <a:rPr lang="en-US" altLang="en-US"/>
              <a:t> </a:t>
            </a:r>
            <a:r>
              <a:rPr lang="en-GB" altLang="en-US"/>
              <a:t>وجود</a:t>
            </a:r>
            <a:r>
              <a:rPr lang="en-US" altLang="en-US"/>
              <a:t> </a:t>
            </a:r>
            <a:r>
              <a:rPr lang="en-GB" altLang="en-US"/>
              <a:t>رکھتی</a:t>
            </a:r>
            <a:r>
              <a:rPr lang="en-US" altLang="en-US"/>
              <a:t> </a:t>
            </a:r>
            <a:r>
              <a:rPr lang="en-GB" altLang="en-US"/>
              <a:t>ہے۔</a:t>
            </a:r>
            <a:r>
              <a:rPr lang="en-US" altLang="en-US"/>
              <a:t> </a:t>
            </a:r>
            <a:r>
              <a:rPr lang="en-GB" altLang="en-US"/>
              <a:t> </a:t>
            </a:r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615</Words>
  <Application>Microsoft Office PowerPoint</Application>
  <PresentationFormat>Custom</PresentationFormat>
  <Paragraphs>29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درس اول : مرور درس ھای مراحل قبل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aatir</cp:lastModifiedBy>
  <cp:revision>1</cp:revision>
  <dcterms:created xsi:type="dcterms:W3CDTF">2020-04-29T21:59:04Z</dcterms:created>
  <dcterms:modified xsi:type="dcterms:W3CDTF">2020-09-20T02:33:03Z</dcterms:modified>
</cp:coreProperties>
</file>