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56" r:id="rId2"/>
    <p:sldId id="258" r:id="rId3"/>
    <p:sldId id="259" r:id="rId4"/>
    <p:sldId id="260" r:id="rId5"/>
    <p:sldId id="261" r:id="rId6"/>
    <p:sldId id="262" r:id="rId7"/>
    <p:sldId id="263" r:id="rId8"/>
    <p:sldId id="264" r:id="rId9"/>
    <p:sldId id="265" r:id="rId10"/>
    <p:sldId id="266" r:id="rId11"/>
    <p:sldId id="267" r:id="rId12"/>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74" d="100"/>
          <a:sy n="74" d="100"/>
        </p:scale>
        <p:origin x="-1248"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8641" name="Rectangle 2"/>
          <p:cNvSpPr>
            <a:spLocks noGrp="1" noChangeArrowheads="1"/>
          </p:cNvSpPr>
          <p:nvPr>
            <p:ph type="hdr" sz="quarter"/>
          </p:nvPr>
        </p:nvSpPr>
        <p:spPr bwMode="auto">
          <a:xfrm>
            <a:off x="2" y="1"/>
            <a:ext cx="3076575" cy="512763"/>
          </a:xfrm>
          <a:prstGeom prst="rect">
            <a:avLst/>
          </a:prstGeom>
          <a:noFill/>
          <a:ln w="9525">
            <a:noFill/>
            <a:miter lim="800000"/>
            <a:headEnd/>
            <a:tailEnd/>
          </a:ln>
          <a:effectLst/>
        </p:spPr>
        <p:txBody>
          <a:bodyPr vert="horz" wrap="square" lIns="91492" tIns="45745" rIns="91492" bIns="45745" numCol="1" anchor="t" anchorCtr="0" compatLnSpc="1">
            <a:prstTxWarp prst="textNoShape">
              <a:avLst/>
            </a:prstTxWarp>
          </a:bodyPr>
          <a:lstStyle>
            <a:lvl1pPr algn="l">
              <a:defRPr sz="1100"/>
            </a:lvl1pPr>
          </a:lstStyle>
          <a:p>
            <a:endParaRPr lang="en-US"/>
          </a:p>
        </p:txBody>
      </p:sp>
      <p:sp>
        <p:nvSpPr>
          <p:cNvPr id="1048642" name="Rectangle 3"/>
          <p:cNvSpPr>
            <a:spLocks noGrp="1" noChangeArrowheads="1"/>
          </p:cNvSpPr>
          <p:nvPr>
            <p:ph type="dt" idx="1"/>
          </p:nvPr>
        </p:nvSpPr>
        <p:spPr bwMode="auto">
          <a:xfrm>
            <a:off x="4021139" y="1"/>
            <a:ext cx="3076575" cy="512763"/>
          </a:xfrm>
          <a:prstGeom prst="rect">
            <a:avLst/>
          </a:prstGeom>
          <a:noFill/>
          <a:ln w="9525">
            <a:noFill/>
            <a:miter lim="800000"/>
            <a:headEnd/>
            <a:tailEnd/>
          </a:ln>
          <a:effectLst/>
        </p:spPr>
        <p:txBody>
          <a:bodyPr vert="horz" wrap="square" lIns="91492" tIns="45745" rIns="91492" bIns="45745" numCol="1" anchor="t" anchorCtr="0" compatLnSpc="1">
            <a:prstTxWarp prst="textNoShape">
              <a:avLst/>
            </a:prstTxWarp>
          </a:bodyPr>
          <a:lstStyle>
            <a:lvl1pPr algn="r">
              <a:defRPr sz="1100"/>
            </a:lvl1pPr>
          </a:lstStyle>
          <a:p>
            <a:endParaRPr lang="en-US"/>
          </a:p>
        </p:txBody>
      </p:sp>
      <p:sp>
        <p:nvSpPr>
          <p:cNvPr id="1048643" name="Rectangle 4"/>
          <p:cNvSpPr>
            <a:spLocks noGrp="1" noRot="1" noChangeAspect="1" noChangeArrowheads="1" noTextEdit="1"/>
          </p:cNvSpPr>
          <p:nvPr>
            <p:ph type="sldImg" idx="2"/>
          </p:nvPr>
        </p:nvSpPr>
        <p:spPr bwMode="auto">
          <a:xfrm>
            <a:off x="990600" y="766763"/>
            <a:ext cx="5118100" cy="3838575"/>
          </a:xfrm>
          <a:prstGeom prst="rect">
            <a:avLst/>
          </a:prstGeom>
          <a:noFill/>
          <a:ln w="9525">
            <a:solidFill>
              <a:srgbClr val="000000"/>
            </a:solidFill>
            <a:miter lim="800000"/>
            <a:headEnd/>
            <a:tailEnd/>
          </a:ln>
          <a:effectLst/>
        </p:spPr>
      </p:sp>
      <p:sp>
        <p:nvSpPr>
          <p:cNvPr id="1048644" name="Rectangle 5"/>
          <p:cNvSpPr>
            <a:spLocks noGrp="1" noChangeArrowheads="1"/>
          </p:cNvSpPr>
          <p:nvPr>
            <p:ph type="body" sz="quarter" idx="3"/>
          </p:nvPr>
        </p:nvSpPr>
        <p:spPr bwMode="auto">
          <a:xfrm>
            <a:off x="709614" y="4862514"/>
            <a:ext cx="5680075" cy="4605337"/>
          </a:xfrm>
          <a:prstGeom prst="rect">
            <a:avLst/>
          </a:prstGeom>
          <a:noFill/>
          <a:ln w="9525">
            <a:noFill/>
            <a:miter lim="800000"/>
            <a:headEnd/>
            <a:tailEnd/>
          </a:ln>
          <a:effectLst/>
        </p:spPr>
        <p:txBody>
          <a:bodyPr vert="horz" wrap="square" lIns="91492" tIns="45745" rIns="91492" bIns="45745"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48645" name="Rectangle 6"/>
          <p:cNvSpPr>
            <a:spLocks noGrp="1" noChangeArrowheads="1"/>
          </p:cNvSpPr>
          <p:nvPr>
            <p:ph type="ftr" sz="quarter" idx="4"/>
          </p:nvPr>
        </p:nvSpPr>
        <p:spPr bwMode="auto">
          <a:xfrm>
            <a:off x="2" y="9720264"/>
            <a:ext cx="3076575" cy="512762"/>
          </a:xfrm>
          <a:prstGeom prst="rect">
            <a:avLst/>
          </a:prstGeom>
          <a:noFill/>
          <a:ln w="9525">
            <a:noFill/>
            <a:miter lim="800000"/>
            <a:headEnd/>
            <a:tailEnd/>
          </a:ln>
          <a:effectLst/>
        </p:spPr>
        <p:txBody>
          <a:bodyPr vert="horz" wrap="square" lIns="91492" tIns="45745" rIns="91492" bIns="45745" numCol="1" anchor="b" anchorCtr="0" compatLnSpc="1">
            <a:prstTxWarp prst="textNoShape">
              <a:avLst/>
            </a:prstTxWarp>
          </a:bodyPr>
          <a:lstStyle>
            <a:lvl1pPr algn="l">
              <a:defRPr sz="1100"/>
            </a:lvl1pPr>
          </a:lstStyle>
          <a:p>
            <a:endParaRPr lang="en-US"/>
          </a:p>
        </p:txBody>
      </p:sp>
      <p:sp>
        <p:nvSpPr>
          <p:cNvPr id="1048646" name="Rectangle 7"/>
          <p:cNvSpPr>
            <a:spLocks noGrp="1" noChangeArrowheads="1"/>
          </p:cNvSpPr>
          <p:nvPr>
            <p:ph type="sldNum" sz="quarter" idx="5"/>
          </p:nvPr>
        </p:nvSpPr>
        <p:spPr bwMode="auto">
          <a:xfrm>
            <a:off x="4021139" y="9720264"/>
            <a:ext cx="3076575" cy="512762"/>
          </a:xfrm>
          <a:prstGeom prst="rect">
            <a:avLst/>
          </a:prstGeom>
          <a:noFill/>
          <a:ln w="9525">
            <a:noFill/>
            <a:miter lim="800000"/>
            <a:headEnd/>
            <a:tailEnd/>
          </a:ln>
          <a:effectLst/>
        </p:spPr>
        <p:txBody>
          <a:bodyPr vert="horz" wrap="square" lIns="91492" tIns="45745" rIns="91492" bIns="45745" numCol="1" anchor="b" anchorCtr="0" compatLnSpc="1">
            <a:prstTxWarp prst="textNoShape">
              <a:avLst/>
            </a:prstTxWarp>
          </a:bodyPr>
          <a:lstStyle>
            <a:lvl1pPr algn="r">
              <a:defRPr sz="1100"/>
            </a:lvl1pPr>
          </a:lstStyle>
          <a:p>
            <a:fld id="{A9A0EA98-5831-4853-B862-C702E6EB345C}" type="slidenum">
              <a:rPr lang="en-US"/>
              <a:t>‹#›</a:t>
            </a:fld>
            <a:endParaRPr lang="en-US"/>
          </a:p>
        </p:txBody>
      </p:sp>
    </p:spTree>
    <p:extLst>
      <p:ext uri="{BB962C8B-B14F-4D97-AF65-F5344CB8AC3E}">
        <p14:creationId xmlns:p14="http://schemas.microsoft.com/office/powerpoint/2010/main" val="148708656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48581" name="Title 1"/>
          <p:cNvSpPr>
            <a:spLocks noGrp="1"/>
          </p:cNvSpPr>
          <p:nvPr>
            <p:ph type="ctrTitle"/>
          </p:nvPr>
        </p:nvSpPr>
        <p:spPr>
          <a:xfrm>
            <a:off x="685800" y="1122363"/>
            <a:ext cx="7772400" cy="2387600"/>
          </a:xfrm>
        </p:spPr>
        <p:txBody>
          <a:bodyPr anchor="b"/>
          <a:lstStyle>
            <a:lvl1pPr algn="ctr">
              <a:defRPr sz="6000"/>
            </a:lvl1pPr>
          </a:lstStyle>
          <a:p>
            <a:r>
              <a:rPr lang="en-US" altLang="zh-CN" smtClean="0"/>
              <a:t>Click to edit Master title style</a:t>
            </a:r>
            <a:endParaRPr lang="en-US" dirty="0"/>
          </a:p>
        </p:txBody>
      </p:sp>
      <p:sp>
        <p:nvSpPr>
          <p:cNvPr id="1048582"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smtClean="0"/>
              <a:t>Click to edit Master subtitle style</a:t>
            </a:r>
            <a:endParaRPr lang="en-US" dirty="0"/>
          </a:p>
        </p:txBody>
      </p:sp>
      <p:sp>
        <p:nvSpPr>
          <p:cNvPr id="1048583" name="Date Placeholder 3"/>
          <p:cNvSpPr>
            <a:spLocks noGrp="1"/>
          </p:cNvSpPr>
          <p:nvPr>
            <p:ph type="dt" sz="half" idx="10"/>
          </p:nvPr>
        </p:nvSpPr>
        <p:spPr/>
        <p:txBody>
          <a:bodyPr/>
          <a:lstStyle/>
          <a:p>
            <a:fld id="{70BC1078-46ED-40F9-8930-935BAD7C2B02}" type="datetimeFigureOut">
              <a:rPr lang="zh-CN" altLang="en-US" smtClean="0"/>
              <a:t>2020/9/20</a:t>
            </a:fld>
            <a:endParaRPr lang="zh-CN" altLang="en-US"/>
          </a:p>
        </p:txBody>
      </p:sp>
      <p:sp>
        <p:nvSpPr>
          <p:cNvPr id="1048584" name="Footer Placeholder 4"/>
          <p:cNvSpPr>
            <a:spLocks noGrp="1"/>
          </p:cNvSpPr>
          <p:nvPr>
            <p:ph type="ftr" sz="quarter" idx="11"/>
          </p:nvPr>
        </p:nvSpPr>
        <p:spPr/>
        <p:txBody>
          <a:bodyPr/>
          <a:lstStyle/>
          <a:p>
            <a:endParaRPr lang="zh-CN" altLang="en-US"/>
          </a:p>
        </p:txBody>
      </p:sp>
      <p:sp>
        <p:nvSpPr>
          <p:cNvPr id="1048585" name="Slide Number Placeholder 5"/>
          <p:cNvSpPr>
            <a:spLocks noGrp="1"/>
          </p:cNvSpPr>
          <p:nvPr>
            <p:ph type="sldNum" sz="quarter" idx="12"/>
          </p:nvPr>
        </p:nvSpPr>
        <p:spPr/>
        <p:txBody>
          <a:bodyPr/>
          <a:lstStyle/>
          <a:p>
            <a:fld id="{D5B52ADC-5BFA-4FBD-BEE2-16096B7F4166}"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048608" name="Title 1"/>
          <p:cNvSpPr>
            <a:spLocks noGrp="1"/>
          </p:cNvSpPr>
          <p:nvPr>
            <p:ph type="title"/>
          </p:nvPr>
        </p:nvSpPr>
        <p:spPr/>
        <p:txBody>
          <a:bodyPr/>
          <a:lstStyle/>
          <a:p>
            <a:r>
              <a:rPr lang="en-US" altLang="zh-CN" smtClean="0"/>
              <a:t>Click to edit Master title style</a:t>
            </a:r>
            <a:endParaRPr lang="en-US" dirty="0"/>
          </a:p>
        </p:txBody>
      </p:sp>
      <p:sp>
        <p:nvSpPr>
          <p:cNvPr id="1048609" name="Vertical Text Placeholder 2"/>
          <p:cNvSpPr>
            <a:spLocks noGrp="1"/>
          </p:cNvSpPr>
          <p:nvPr>
            <p:ph type="body" orient="vert" idx="1"/>
          </p:nvPr>
        </p:nvSpPr>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1048610" name="Date Placeholder 3"/>
          <p:cNvSpPr>
            <a:spLocks noGrp="1"/>
          </p:cNvSpPr>
          <p:nvPr>
            <p:ph type="dt" sz="half" idx="10"/>
          </p:nvPr>
        </p:nvSpPr>
        <p:spPr/>
        <p:txBody>
          <a:bodyPr/>
          <a:lstStyle/>
          <a:p>
            <a:fld id="{70BC1078-46ED-40F9-8930-935BAD7C2B02}" type="datetimeFigureOut">
              <a:rPr lang="zh-CN" altLang="en-US" smtClean="0"/>
              <a:t>2020/9/20</a:t>
            </a:fld>
            <a:endParaRPr lang="zh-CN" altLang="en-US"/>
          </a:p>
        </p:txBody>
      </p:sp>
      <p:sp>
        <p:nvSpPr>
          <p:cNvPr id="1048611" name="Footer Placeholder 4"/>
          <p:cNvSpPr>
            <a:spLocks noGrp="1"/>
          </p:cNvSpPr>
          <p:nvPr>
            <p:ph type="ftr" sz="quarter" idx="11"/>
          </p:nvPr>
        </p:nvSpPr>
        <p:spPr/>
        <p:txBody>
          <a:bodyPr/>
          <a:lstStyle/>
          <a:p>
            <a:endParaRPr lang="zh-CN" altLang="en-US"/>
          </a:p>
        </p:txBody>
      </p:sp>
      <p:sp>
        <p:nvSpPr>
          <p:cNvPr id="1048612" name="Slide Number Placeholder 5"/>
          <p:cNvSpPr>
            <a:spLocks noGrp="1"/>
          </p:cNvSpPr>
          <p:nvPr>
            <p:ph type="sldNum" sz="quarter" idx="12"/>
          </p:nvPr>
        </p:nvSpPr>
        <p:spPr/>
        <p:txBody>
          <a:bodyPr/>
          <a:lstStyle/>
          <a:p>
            <a:fld id="{D5B52ADC-5BFA-4FBD-BEE2-16096B7F4166}"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048592" name="Vertical Title 1"/>
          <p:cNvSpPr>
            <a:spLocks noGrp="1"/>
          </p:cNvSpPr>
          <p:nvPr>
            <p:ph type="title" orient="vert"/>
          </p:nvPr>
        </p:nvSpPr>
        <p:spPr>
          <a:xfrm>
            <a:off x="6543675" y="365125"/>
            <a:ext cx="1971675" cy="5811838"/>
          </a:xfrm>
        </p:spPr>
        <p:txBody>
          <a:bodyPr vert="eaVert"/>
          <a:lstStyle/>
          <a:p>
            <a:r>
              <a:rPr lang="en-US" altLang="zh-CN" smtClean="0"/>
              <a:t>Click to edit Master title style</a:t>
            </a:r>
            <a:endParaRPr lang="en-US" dirty="0"/>
          </a:p>
        </p:txBody>
      </p:sp>
      <p:sp>
        <p:nvSpPr>
          <p:cNvPr id="1048593" name="Vertical Text Placeholder 2"/>
          <p:cNvSpPr>
            <a:spLocks noGrp="1"/>
          </p:cNvSpPr>
          <p:nvPr>
            <p:ph type="body" orient="vert" idx="1"/>
          </p:nvPr>
        </p:nvSpPr>
        <p:spPr>
          <a:xfrm>
            <a:off x="628650" y="365125"/>
            <a:ext cx="5800725" cy="5811838"/>
          </a:xfrm>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1048594" name="Date Placeholder 3"/>
          <p:cNvSpPr>
            <a:spLocks noGrp="1"/>
          </p:cNvSpPr>
          <p:nvPr>
            <p:ph type="dt" sz="half" idx="10"/>
          </p:nvPr>
        </p:nvSpPr>
        <p:spPr/>
        <p:txBody>
          <a:bodyPr/>
          <a:lstStyle/>
          <a:p>
            <a:fld id="{70BC1078-46ED-40F9-8930-935BAD7C2B02}" type="datetimeFigureOut">
              <a:rPr lang="zh-CN" altLang="en-US" smtClean="0"/>
              <a:t>2020/9/20</a:t>
            </a:fld>
            <a:endParaRPr lang="zh-CN" altLang="en-US"/>
          </a:p>
        </p:txBody>
      </p:sp>
      <p:sp>
        <p:nvSpPr>
          <p:cNvPr id="1048595" name="Footer Placeholder 4"/>
          <p:cNvSpPr>
            <a:spLocks noGrp="1"/>
          </p:cNvSpPr>
          <p:nvPr>
            <p:ph type="ftr" sz="quarter" idx="11"/>
          </p:nvPr>
        </p:nvSpPr>
        <p:spPr/>
        <p:txBody>
          <a:bodyPr/>
          <a:lstStyle/>
          <a:p>
            <a:endParaRPr lang="zh-CN" altLang="en-US"/>
          </a:p>
        </p:txBody>
      </p:sp>
      <p:sp>
        <p:nvSpPr>
          <p:cNvPr id="1048596" name="Slide Number Placeholder 5"/>
          <p:cNvSpPr>
            <a:spLocks noGrp="1"/>
          </p:cNvSpPr>
          <p:nvPr>
            <p:ph type="sldNum" sz="quarter" idx="12"/>
          </p:nvPr>
        </p:nvSpPr>
        <p:spPr/>
        <p:txBody>
          <a:bodyPr/>
          <a:lstStyle/>
          <a:p>
            <a:fld id="{D5B52ADC-5BFA-4FBD-BEE2-16096B7F4166}"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048597" name="Title 1"/>
          <p:cNvSpPr>
            <a:spLocks noGrp="1"/>
          </p:cNvSpPr>
          <p:nvPr>
            <p:ph type="title"/>
          </p:nvPr>
        </p:nvSpPr>
        <p:spPr/>
        <p:txBody>
          <a:bodyPr/>
          <a:lstStyle/>
          <a:p>
            <a:r>
              <a:rPr lang="en-US" altLang="zh-CN" smtClean="0"/>
              <a:t>Click to edit Master title style</a:t>
            </a:r>
            <a:endParaRPr lang="en-US" dirty="0"/>
          </a:p>
        </p:txBody>
      </p:sp>
      <p:sp>
        <p:nvSpPr>
          <p:cNvPr id="1048598" name="Content Placeholder 2"/>
          <p:cNvSpPr>
            <a:spLocks noGrp="1"/>
          </p:cNvSpPr>
          <p:nvPr>
            <p:ph idx="1"/>
          </p:nvPr>
        </p:nvSpPr>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1048599" name="Date Placeholder 3"/>
          <p:cNvSpPr>
            <a:spLocks noGrp="1"/>
          </p:cNvSpPr>
          <p:nvPr>
            <p:ph type="dt" sz="half" idx="10"/>
          </p:nvPr>
        </p:nvSpPr>
        <p:spPr/>
        <p:txBody>
          <a:bodyPr/>
          <a:lstStyle/>
          <a:p>
            <a:fld id="{70BC1078-46ED-40F9-8930-935BAD7C2B02}" type="datetimeFigureOut">
              <a:rPr lang="zh-CN" altLang="en-US" smtClean="0"/>
              <a:t>2020/9/20</a:t>
            </a:fld>
            <a:endParaRPr lang="zh-CN" altLang="en-US"/>
          </a:p>
        </p:txBody>
      </p:sp>
      <p:sp>
        <p:nvSpPr>
          <p:cNvPr id="1048600" name="Footer Placeholder 4"/>
          <p:cNvSpPr>
            <a:spLocks noGrp="1"/>
          </p:cNvSpPr>
          <p:nvPr>
            <p:ph type="ftr" sz="quarter" idx="11"/>
          </p:nvPr>
        </p:nvSpPr>
        <p:spPr/>
        <p:txBody>
          <a:bodyPr/>
          <a:lstStyle/>
          <a:p>
            <a:endParaRPr lang="zh-CN" altLang="en-US"/>
          </a:p>
        </p:txBody>
      </p:sp>
      <p:sp>
        <p:nvSpPr>
          <p:cNvPr id="1048601" name="Slide Number Placeholder 5"/>
          <p:cNvSpPr>
            <a:spLocks noGrp="1"/>
          </p:cNvSpPr>
          <p:nvPr>
            <p:ph type="sldNum" sz="quarter" idx="12"/>
          </p:nvPr>
        </p:nvSpPr>
        <p:spPr/>
        <p:txBody>
          <a:bodyPr/>
          <a:lstStyle/>
          <a:p>
            <a:fld id="{D5B52ADC-5BFA-4FBD-BEE2-16096B7F4166}"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48613" name="Title 1"/>
          <p:cNvSpPr>
            <a:spLocks noGrp="1"/>
          </p:cNvSpPr>
          <p:nvPr>
            <p:ph type="title"/>
          </p:nvPr>
        </p:nvSpPr>
        <p:spPr>
          <a:xfrm>
            <a:off x="623888" y="1709739"/>
            <a:ext cx="7886700" cy="2852737"/>
          </a:xfrm>
        </p:spPr>
        <p:txBody>
          <a:bodyPr anchor="b"/>
          <a:lstStyle>
            <a:lvl1pPr>
              <a:defRPr sz="6000"/>
            </a:lvl1pPr>
          </a:lstStyle>
          <a:p>
            <a:r>
              <a:rPr lang="en-US" altLang="zh-CN" smtClean="0"/>
              <a:t>Click to edit Master title style</a:t>
            </a:r>
            <a:endParaRPr lang="en-US" dirty="0"/>
          </a:p>
        </p:txBody>
      </p:sp>
      <p:sp>
        <p:nvSpPr>
          <p:cNvPr id="1048614"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smtClean="0"/>
              <a:t>Click to edit Master text styles</a:t>
            </a:r>
          </a:p>
        </p:txBody>
      </p:sp>
      <p:sp>
        <p:nvSpPr>
          <p:cNvPr id="1048615" name="Date Placeholder 3"/>
          <p:cNvSpPr>
            <a:spLocks noGrp="1"/>
          </p:cNvSpPr>
          <p:nvPr>
            <p:ph type="dt" sz="half" idx="10"/>
          </p:nvPr>
        </p:nvSpPr>
        <p:spPr/>
        <p:txBody>
          <a:bodyPr/>
          <a:lstStyle/>
          <a:p>
            <a:fld id="{70BC1078-46ED-40F9-8930-935BAD7C2B02}" type="datetimeFigureOut">
              <a:rPr lang="zh-CN" altLang="en-US" smtClean="0"/>
              <a:t>2020/9/20</a:t>
            </a:fld>
            <a:endParaRPr lang="zh-CN" altLang="en-US"/>
          </a:p>
        </p:txBody>
      </p:sp>
      <p:sp>
        <p:nvSpPr>
          <p:cNvPr id="1048616" name="Footer Placeholder 4"/>
          <p:cNvSpPr>
            <a:spLocks noGrp="1"/>
          </p:cNvSpPr>
          <p:nvPr>
            <p:ph type="ftr" sz="quarter" idx="11"/>
          </p:nvPr>
        </p:nvSpPr>
        <p:spPr/>
        <p:txBody>
          <a:bodyPr/>
          <a:lstStyle/>
          <a:p>
            <a:endParaRPr lang="zh-CN" altLang="en-US"/>
          </a:p>
        </p:txBody>
      </p:sp>
      <p:sp>
        <p:nvSpPr>
          <p:cNvPr id="1048617" name="Slide Number Placeholder 5"/>
          <p:cNvSpPr>
            <a:spLocks noGrp="1"/>
          </p:cNvSpPr>
          <p:nvPr>
            <p:ph type="sldNum" sz="quarter" idx="12"/>
          </p:nvPr>
        </p:nvSpPr>
        <p:spPr/>
        <p:txBody>
          <a:bodyPr/>
          <a:lstStyle/>
          <a:p>
            <a:fld id="{D5B52ADC-5BFA-4FBD-BEE2-16096B7F4166}"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048618" name="Title 1"/>
          <p:cNvSpPr>
            <a:spLocks noGrp="1"/>
          </p:cNvSpPr>
          <p:nvPr>
            <p:ph type="title"/>
          </p:nvPr>
        </p:nvSpPr>
        <p:spPr/>
        <p:txBody>
          <a:bodyPr/>
          <a:lstStyle/>
          <a:p>
            <a:r>
              <a:rPr lang="en-US" altLang="zh-CN" smtClean="0"/>
              <a:t>Click to edit Master title style</a:t>
            </a:r>
            <a:endParaRPr lang="en-US" dirty="0"/>
          </a:p>
        </p:txBody>
      </p:sp>
      <p:sp>
        <p:nvSpPr>
          <p:cNvPr id="1048619" name="Content Placeholder 2"/>
          <p:cNvSpPr>
            <a:spLocks noGrp="1"/>
          </p:cNvSpPr>
          <p:nvPr>
            <p:ph sz="half" idx="1"/>
          </p:nvPr>
        </p:nvSpPr>
        <p:spPr>
          <a:xfrm>
            <a:off x="628650" y="1825625"/>
            <a:ext cx="3886200" cy="4351338"/>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1048620" name="Content Placeholder 3"/>
          <p:cNvSpPr>
            <a:spLocks noGrp="1"/>
          </p:cNvSpPr>
          <p:nvPr>
            <p:ph sz="half" idx="2"/>
          </p:nvPr>
        </p:nvSpPr>
        <p:spPr>
          <a:xfrm>
            <a:off x="4629150" y="1825625"/>
            <a:ext cx="3886200" cy="4351338"/>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1048621" name="Date Placeholder 4"/>
          <p:cNvSpPr>
            <a:spLocks noGrp="1"/>
          </p:cNvSpPr>
          <p:nvPr>
            <p:ph type="dt" sz="half" idx="10"/>
          </p:nvPr>
        </p:nvSpPr>
        <p:spPr/>
        <p:txBody>
          <a:bodyPr/>
          <a:lstStyle/>
          <a:p>
            <a:fld id="{70BC1078-46ED-40F9-8930-935BAD7C2B02}" type="datetimeFigureOut">
              <a:rPr lang="zh-CN" altLang="en-US" smtClean="0"/>
              <a:t>2020/9/20</a:t>
            </a:fld>
            <a:endParaRPr lang="zh-CN" altLang="en-US"/>
          </a:p>
        </p:txBody>
      </p:sp>
      <p:sp>
        <p:nvSpPr>
          <p:cNvPr id="1048622" name="Footer Placeholder 5"/>
          <p:cNvSpPr>
            <a:spLocks noGrp="1"/>
          </p:cNvSpPr>
          <p:nvPr>
            <p:ph type="ftr" sz="quarter" idx="11"/>
          </p:nvPr>
        </p:nvSpPr>
        <p:spPr/>
        <p:txBody>
          <a:bodyPr/>
          <a:lstStyle/>
          <a:p>
            <a:endParaRPr lang="zh-CN" altLang="en-US"/>
          </a:p>
        </p:txBody>
      </p:sp>
      <p:sp>
        <p:nvSpPr>
          <p:cNvPr id="1048623" name="Slide Number Placeholder 6"/>
          <p:cNvSpPr>
            <a:spLocks noGrp="1"/>
          </p:cNvSpPr>
          <p:nvPr>
            <p:ph type="sldNum" sz="quarter" idx="12"/>
          </p:nvPr>
        </p:nvSpPr>
        <p:spPr/>
        <p:txBody>
          <a:bodyPr/>
          <a:lstStyle/>
          <a:p>
            <a:fld id="{D5B52ADC-5BFA-4FBD-BEE2-16096B7F4166}"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48624" name="Title 1"/>
          <p:cNvSpPr>
            <a:spLocks noGrp="1"/>
          </p:cNvSpPr>
          <p:nvPr>
            <p:ph type="title"/>
          </p:nvPr>
        </p:nvSpPr>
        <p:spPr>
          <a:xfrm>
            <a:off x="629841" y="365126"/>
            <a:ext cx="7886700" cy="1325563"/>
          </a:xfrm>
        </p:spPr>
        <p:txBody>
          <a:bodyPr/>
          <a:lstStyle/>
          <a:p>
            <a:r>
              <a:rPr lang="en-US" altLang="zh-CN" smtClean="0"/>
              <a:t>Click to edit Master title style</a:t>
            </a:r>
            <a:endParaRPr lang="en-US" dirty="0"/>
          </a:p>
        </p:txBody>
      </p:sp>
      <p:sp>
        <p:nvSpPr>
          <p:cNvPr id="1048625"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p>
        </p:txBody>
      </p:sp>
      <p:sp>
        <p:nvSpPr>
          <p:cNvPr id="1048626" name="Content Placeholder 3"/>
          <p:cNvSpPr>
            <a:spLocks noGrp="1"/>
          </p:cNvSpPr>
          <p:nvPr>
            <p:ph sz="half" idx="2"/>
          </p:nvPr>
        </p:nvSpPr>
        <p:spPr>
          <a:xfrm>
            <a:off x="629842" y="2505075"/>
            <a:ext cx="3868340" cy="3684588"/>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1048627"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p>
        </p:txBody>
      </p:sp>
      <p:sp>
        <p:nvSpPr>
          <p:cNvPr id="1048628" name="Content Placeholder 5"/>
          <p:cNvSpPr>
            <a:spLocks noGrp="1"/>
          </p:cNvSpPr>
          <p:nvPr>
            <p:ph sz="quarter" idx="4"/>
          </p:nvPr>
        </p:nvSpPr>
        <p:spPr>
          <a:xfrm>
            <a:off x="4629150" y="2505075"/>
            <a:ext cx="3887391" cy="3684588"/>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1048629" name="Date Placeholder 6"/>
          <p:cNvSpPr>
            <a:spLocks noGrp="1"/>
          </p:cNvSpPr>
          <p:nvPr>
            <p:ph type="dt" sz="half" idx="10"/>
          </p:nvPr>
        </p:nvSpPr>
        <p:spPr/>
        <p:txBody>
          <a:bodyPr/>
          <a:lstStyle/>
          <a:p>
            <a:fld id="{70BC1078-46ED-40F9-8930-935BAD7C2B02}" type="datetimeFigureOut">
              <a:rPr lang="zh-CN" altLang="en-US" smtClean="0"/>
              <a:t>2020/9/20</a:t>
            </a:fld>
            <a:endParaRPr lang="zh-CN" altLang="en-US"/>
          </a:p>
        </p:txBody>
      </p:sp>
      <p:sp>
        <p:nvSpPr>
          <p:cNvPr id="1048630" name="Footer Placeholder 7"/>
          <p:cNvSpPr>
            <a:spLocks noGrp="1"/>
          </p:cNvSpPr>
          <p:nvPr>
            <p:ph type="ftr" sz="quarter" idx="11"/>
          </p:nvPr>
        </p:nvSpPr>
        <p:spPr/>
        <p:txBody>
          <a:bodyPr/>
          <a:lstStyle/>
          <a:p>
            <a:endParaRPr lang="zh-CN" altLang="en-US"/>
          </a:p>
        </p:txBody>
      </p:sp>
      <p:sp>
        <p:nvSpPr>
          <p:cNvPr id="1048631" name="Slide Number Placeholder 8"/>
          <p:cNvSpPr>
            <a:spLocks noGrp="1"/>
          </p:cNvSpPr>
          <p:nvPr>
            <p:ph type="sldNum" sz="quarter" idx="12"/>
          </p:nvPr>
        </p:nvSpPr>
        <p:spPr/>
        <p:txBody>
          <a:bodyPr/>
          <a:lstStyle/>
          <a:p>
            <a:fld id="{D5B52ADC-5BFA-4FBD-BEE2-16096B7F4166}"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048588" name="Title 1"/>
          <p:cNvSpPr>
            <a:spLocks noGrp="1"/>
          </p:cNvSpPr>
          <p:nvPr>
            <p:ph type="title"/>
          </p:nvPr>
        </p:nvSpPr>
        <p:spPr/>
        <p:txBody>
          <a:bodyPr/>
          <a:lstStyle/>
          <a:p>
            <a:r>
              <a:rPr lang="en-US" altLang="zh-CN" smtClean="0"/>
              <a:t>Click to edit Master title style</a:t>
            </a:r>
            <a:endParaRPr lang="en-US" dirty="0"/>
          </a:p>
        </p:txBody>
      </p:sp>
      <p:sp>
        <p:nvSpPr>
          <p:cNvPr id="1048589" name="Date Placeholder 2"/>
          <p:cNvSpPr>
            <a:spLocks noGrp="1"/>
          </p:cNvSpPr>
          <p:nvPr>
            <p:ph type="dt" sz="half" idx="10"/>
          </p:nvPr>
        </p:nvSpPr>
        <p:spPr/>
        <p:txBody>
          <a:bodyPr/>
          <a:lstStyle/>
          <a:p>
            <a:fld id="{70BC1078-46ED-40F9-8930-935BAD7C2B02}" type="datetimeFigureOut">
              <a:rPr lang="zh-CN" altLang="en-US" smtClean="0"/>
              <a:t>2020/9/20</a:t>
            </a:fld>
            <a:endParaRPr lang="zh-CN" altLang="en-US"/>
          </a:p>
        </p:txBody>
      </p:sp>
      <p:sp>
        <p:nvSpPr>
          <p:cNvPr id="1048590" name="Footer Placeholder 3"/>
          <p:cNvSpPr>
            <a:spLocks noGrp="1"/>
          </p:cNvSpPr>
          <p:nvPr>
            <p:ph type="ftr" sz="quarter" idx="11"/>
          </p:nvPr>
        </p:nvSpPr>
        <p:spPr/>
        <p:txBody>
          <a:bodyPr/>
          <a:lstStyle/>
          <a:p>
            <a:endParaRPr lang="zh-CN" altLang="en-US"/>
          </a:p>
        </p:txBody>
      </p:sp>
      <p:sp>
        <p:nvSpPr>
          <p:cNvPr id="1048591" name="Slide Number Placeholder 4"/>
          <p:cNvSpPr>
            <a:spLocks noGrp="1"/>
          </p:cNvSpPr>
          <p:nvPr>
            <p:ph type="sldNum" sz="quarter" idx="12"/>
          </p:nvPr>
        </p:nvSpPr>
        <p:spPr/>
        <p:txBody>
          <a:bodyPr/>
          <a:lstStyle/>
          <a:p>
            <a:fld id="{D5B52ADC-5BFA-4FBD-BEE2-16096B7F4166}"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048632" name="Date Placeholder 1"/>
          <p:cNvSpPr>
            <a:spLocks noGrp="1"/>
          </p:cNvSpPr>
          <p:nvPr>
            <p:ph type="dt" sz="half" idx="10"/>
          </p:nvPr>
        </p:nvSpPr>
        <p:spPr/>
        <p:txBody>
          <a:bodyPr/>
          <a:lstStyle/>
          <a:p>
            <a:fld id="{70BC1078-46ED-40F9-8930-935BAD7C2B02}" type="datetimeFigureOut">
              <a:rPr lang="zh-CN" altLang="en-US" smtClean="0"/>
              <a:t>2020/9/20</a:t>
            </a:fld>
            <a:endParaRPr lang="zh-CN" altLang="en-US"/>
          </a:p>
        </p:txBody>
      </p:sp>
      <p:sp>
        <p:nvSpPr>
          <p:cNvPr id="1048633" name="Footer Placeholder 2"/>
          <p:cNvSpPr>
            <a:spLocks noGrp="1"/>
          </p:cNvSpPr>
          <p:nvPr>
            <p:ph type="ftr" sz="quarter" idx="11"/>
          </p:nvPr>
        </p:nvSpPr>
        <p:spPr/>
        <p:txBody>
          <a:bodyPr/>
          <a:lstStyle/>
          <a:p>
            <a:endParaRPr lang="zh-CN" altLang="en-US"/>
          </a:p>
        </p:txBody>
      </p:sp>
      <p:sp>
        <p:nvSpPr>
          <p:cNvPr id="1048634" name="Slide Number Placeholder 3"/>
          <p:cNvSpPr>
            <a:spLocks noGrp="1"/>
          </p:cNvSpPr>
          <p:nvPr>
            <p:ph type="sldNum" sz="quarter" idx="12"/>
          </p:nvPr>
        </p:nvSpPr>
        <p:spPr/>
        <p:txBody>
          <a:bodyPr/>
          <a:lstStyle/>
          <a:p>
            <a:fld id="{D5B52ADC-5BFA-4FBD-BEE2-16096B7F4166}"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048635" name="Title 1"/>
          <p:cNvSpPr>
            <a:spLocks noGrp="1"/>
          </p:cNvSpPr>
          <p:nvPr>
            <p:ph type="title"/>
          </p:nvPr>
        </p:nvSpPr>
        <p:spPr>
          <a:xfrm>
            <a:off x="629841" y="457200"/>
            <a:ext cx="2949178" cy="1600200"/>
          </a:xfrm>
        </p:spPr>
        <p:txBody>
          <a:bodyPr anchor="b"/>
          <a:lstStyle>
            <a:lvl1pPr>
              <a:defRPr sz="3200"/>
            </a:lvl1pPr>
          </a:lstStyle>
          <a:p>
            <a:r>
              <a:rPr lang="en-US" altLang="zh-CN" smtClean="0"/>
              <a:t>Click to edit Master title style</a:t>
            </a:r>
            <a:endParaRPr lang="en-US" dirty="0"/>
          </a:p>
        </p:txBody>
      </p:sp>
      <p:sp>
        <p:nvSpPr>
          <p:cNvPr id="1048636"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1048637"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smtClean="0"/>
              <a:t>Click to edit Master text styles</a:t>
            </a:r>
          </a:p>
        </p:txBody>
      </p:sp>
      <p:sp>
        <p:nvSpPr>
          <p:cNvPr id="1048638" name="Date Placeholder 4"/>
          <p:cNvSpPr>
            <a:spLocks noGrp="1"/>
          </p:cNvSpPr>
          <p:nvPr>
            <p:ph type="dt" sz="half" idx="10"/>
          </p:nvPr>
        </p:nvSpPr>
        <p:spPr/>
        <p:txBody>
          <a:bodyPr/>
          <a:lstStyle/>
          <a:p>
            <a:fld id="{70BC1078-46ED-40F9-8930-935BAD7C2B02}" type="datetimeFigureOut">
              <a:rPr lang="zh-CN" altLang="en-US" smtClean="0"/>
              <a:t>2020/9/20</a:t>
            </a:fld>
            <a:endParaRPr lang="zh-CN" altLang="en-US"/>
          </a:p>
        </p:txBody>
      </p:sp>
      <p:sp>
        <p:nvSpPr>
          <p:cNvPr id="1048639" name="Footer Placeholder 5"/>
          <p:cNvSpPr>
            <a:spLocks noGrp="1"/>
          </p:cNvSpPr>
          <p:nvPr>
            <p:ph type="ftr" sz="quarter" idx="11"/>
          </p:nvPr>
        </p:nvSpPr>
        <p:spPr/>
        <p:txBody>
          <a:bodyPr/>
          <a:lstStyle/>
          <a:p>
            <a:endParaRPr lang="zh-CN" altLang="en-US"/>
          </a:p>
        </p:txBody>
      </p:sp>
      <p:sp>
        <p:nvSpPr>
          <p:cNvPr id="1048640" name="Slide Number Placeholder 6"/>
          <p:cNvSpPr>
            <a:spLocks noGrp="1"/>
          </p:cNvSpPr>
          <p:nvPr>
            <p:ph type="sldNum" sz="quarter" idx="12"/>
          </p:nvPr>
        </p:nvSpPr>
        <p:spPr/>
        <p:txBody>
          <a:bodyPr/>
          <a:lstStyle/>
          <a:p>
            <a:fld id="{D5B52ADC-5BFA-4FBD-BEE2-16096B7F4166}"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048602" name="Title 1"/>
          <p:cNvSpPr>
            <a:spLocks noGrp="1"/>
          </p:cNvSpPr>
          <p:nvPr>
            <p:ph type="title"/>
          </p:nvPr>
        </p:nvSpPr>
        <p:spPr>
          <a:xfrm>
            <a:off x="629841" y="457200"/>
            <a:ext cx="2949178" cy="1600200"/>
          </a:xfrm>
        </p:spPr>
        <p:txBody>
          <a:bodyPr anchor="b"/>
          <a:lstStyle>
            <a:lvl1pPr>
              <a:defRPr sz="3200"/>
            </a:lvl1pPr>
          </a:lstStyle>
          <a:p>
            <a:r>
              <a:rPr lang="en-US" altLang="zh-CN" smtClean="0"/>
              <a:t>Click to edit Master title style</a:t>
            </a:r>
            <a:endParaRPr lang="en-US" dirty="0"/>
          </a:p>
        </p:txBody>
      </p:sp>
      <p:sp>
        <p:nvSpPr>
          <p:cNvPr id="104860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CN" smtClean="0"/>
              <a:t>Click icon to add picture</a:t>
            </a:r>
            <a:endParaRPr lang="en-US" dirty="0"/>
          </a:p>
        </p:txBody>
      </p:sp>
      <p:sp>
        <p:nvSpPr>
          <p:cNvPr id="104860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smtClean="0"/>
              <a:t>Click to edit Master text styles</a:t>
            </a:r>
          </a:p>
        </p:txBody>
      </p:sp>
      <p:sp>
        <p:nvSpPr>
          <p:cNvPr id="1048605" name="Date Placeholder 4"/>
          <p:cNvSpPr>
            <a:spLocks noGrp="1"/>
          </p:cNvSpPr>
          <p:nvPr>
            <p:ph type="dt" sz="half" idx="10"/>
          </p:nvPr>
        </p:nvSpPr>
        <p:spPr/>
        <p:txBody>
          <a:bodyPr/>
          <a:lstStyle/>
          <a:p>
            <a:fld id="{70BC1078-46ED-40F9-8930-935BAD7C2B02}" type="datetimeFigureOut">
              <a:rPr lang="zh-CN" altLang="en-US" smtClean="0"/>
              <a:t>2020/9/20</a:t>
            </a:fld>
            <a:endParaRPr lang="zh-CN" altLang="en-US"/>
          </a:p>
        </p:txBody>
      </p:sp>
      <p:sp>
        <p:nvSpPr>
          <p:cNvPr id="1048606" name="Footer Placeholder 5"/>
          <p:cNvSpPr>
            <a:spLocks noGrp="1"/>
          </p:cNvSpPr>
          <p:nvPr>
            <p:ph type="ftr" sz="quarter" idx="11"/>
          </p:nvPr>
        </p:nvSpPr>
        <p:spPr/>
        <p:txBody>
          <a:bodyPr/>
          <a:lstStyle/>
          <a:p>
            <a:endParaRPr lang="zh-CN" altLang="en-US"/>
          </a:p>
        </p:txBody>
      </p:sp>
      <p:sp>
        <p:nvSpPr>
          <p:cNvPr id="1048607" name="Slide Number Placeholder 6"/>
          <p:cNvSpPr>
            <a:spLocks noGrp="1"/>
          </p:cNvSpPr>
          <p:nvPr>
            <p:ph type="sldNum" sz="quarter" idx="12"/>
          </p:nvPr>
        </p:nvSpPr>
        <p:spPr/>
        <p:txBody>
          <a:bodyPr/>
          <a:lstStyle/>
          <a:p>
            <a:fld id="{D5B52ADC-5BFA-4FBD-BEE2-16096B7F4166}"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48576"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ltLang="zh-CN" smtClean="0"/>
              <a:t>Click to edit Master title style</a:t>
            </a:r>
            <a:endParaRPr lang="en-US" dirty="0"/>
          </a:p>
        </p:txBody>
      </p:sp>
      <p:sp>
        <p:nvSpPr>
          <p:cNvPr id="1048577"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1048578"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BC1078-46ED-40F9-8930-935BAD7C2B02}" type="datetimeFigureOut">
              <a:rPr lang="zh-CN" altLang="en-US" smtClean="0"/>
              <a:t>2020/9/20</a:t>
            </a:fld>
            <a:endParaRPr lang="zh-CN" altLang="en-US"/>
          </a:p>
        </p:txBody>
      </p:sp>
      <p:sp>
        <p:nvSpPr>
          <p:cNvPr id="1048579"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1048580"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B52ADC-5BFA-4FBD-BEE2-16096B7F4166}"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47" name="TextBox 1048646"/>
          <p:cNvSpPr txBox="1"/>
          <p:nvPr/>
        </p:nvSpPr>
        <p:spPr>
          <a:xfrm>
            <a:off x="2355931" y="525428"/>
            <a:ext cx="4000000" cy="1046440"/>
          </a:xfrm>
          <a:prstGeom prst="rect">
            <a:avLst/>
          </a:prstGeom>
          <a:solidFill>
            <a:srgbClr val="C0C0C0"/>
          </a:solidFill>
        </p:spPr>
        <p:txBody>
          <a:bodyPr wrap="square" rtlCol="0">
            <a:spAutoFit/>
          </a:bodyPr>
          <a:lstStyle/>
          <a:p>
            <a:pPr algn="ctr"/>
            <a:r>
              <a:rPr lang="en-US" sz="3100" b="1" dirty="0">
                <a:solidFill>
                  <a:srgbClr val="000000"/>
                </a:solidFill>
              </a:rPr>
              <a:t>Spoken Persian &amp; Translation 2</a:t>
            </a:r>
            <a:endParaRPr lang="en-GB" sz="3100" b="1" dirty="0">
              <a:solidFill>
                <a:srgbClr val="000000"/>
              </a:solidFill>
            </a:endParaRPr>
          </a:p>
        </p:txBody>
      </p:sp>
      <p:sp>
        <p:nvSpPr>
          <p:cNvPr id="1048648" name="TextBox 1048647"/>
          <p:cNvSpPr txBox="1"/>
          <p:nvPr/>
        </p:nvSpPr>
        <p:spPr>
          <a:xfrm>
            <a:off x="2355930" y="2238576"/>
            <a:ext cx="4000000" cy="3108543"/>
          </a:xfrm>
          <a:prstGeom prst="rect">
            <a:avLst/>
          </a:prstGeom>
          <a:solidFill>
            <a:srgbClr val="FF6600"/>
          </a:solidFill>
        </p:spPr>
        <p:txBody>
          <a:bodyPr wrap="square" rtlCol="0">
            <a:spAutoFit/>
          </a:bodyPr>
          <a:lstStyle/>
          <a:p>
            <a:pPr algn="ctr"/>
            <a:r>
              <a:rPr lang="en-US" sz="2800" b="1" dirty="0">
                <a:solidFill>
                  <a:srgbClr val="000000"/>
                </a:solidFill>
              </a:rPr>
              <a:t>Semester: 07 </a:t>
            </a:r>
            <a:endParaRPr lang="en-GB" sz="2800" b="1" dirty="0">
              <a:solidFill>
                <a:srgbClr val="000000"/>
              </a:solidFill>
            </a:endParaRPr>
          </a:p>
          <a:p>
            <a:pPr algn="ctr"/>
            <a:r>
              <a:rPr lang="en-US" sz="2800" b="1" dirty="0">
                <a:solidFill>
                  <a:srgbClr val="000000"/>
                </a:solidFill>
              </a:rPr>
              <a:t>Session: 2017-2021</a:t>
            </a:r>
            <a:endParaRPr lang="en-GB" sz="2800" b="1" dirty="0">
              <a:solidFill>
                <a:srgbClr val="000000"/>
              </a:solidFill>
            </a:endParaRPr>
          </a:p>
          <a:p>
            <a:pPr algn="ctr"/>
            <a:r>
              <a:rPr lang="en-US" sz="2800" b="1" dirty="0">
                <a:solidFill>
                  <a:srgbClr val="000000"/>
                </a:solidFill>
              </a:rPr>
              <a:t>Course Code: Maj/Per-403</a:t>
            </a:r>
            <a:endParaRPr lang="en-GB" sz="2800" b="1" dirty="0">
              <a:solidFill>
                <a:srgbClr val="000000"/>
              </a:solidFill>
            </a:endParaRPr>
          </a:p>
          <a:p>
            <a:pPr algn="ctr"/>
            <a:r>
              <a:rPr lang="en-US" sz="2800" b="1" dirty="0">
                <a:solidFill>
                  <a:srgbClr val="000000"/>
                </a:solidFill>
              </a:rPr>
              <a:t>Week: 03</a:t>
            </a:r>
            <a:endParaRPr lang="en-GB" sz="2800" b="1" dirty="0">
              <a:solidFill>
                <a:srgbClr val="000000"/>
              </a:solidFill>
            </a:endParaRPr>
          </a:p>
          <a:p>
            <a:pPr algn="ctr"/>
            <a:r>
              <a:rPr lang="en-US" sz="2800" b="1" dirty="0">
                <a:solidFill>
                  <a:srgbClr val="000000"/>
                </a:solidFill>
              </a:rPr>
              <a:t>Course Instructor: </a:t>
            </a:r>
            <a:r>
              <a:rPr lang="en-US" sz="2800" b="1" dirty="0" err="1">
                <a:solidFill>
                  <a:srgbClr val="000000"/>
                </a:solidFill>
              </a:rPr>
              <a:t>Dr</a:t>
            </a:r>
            <a:r>
              <a:rPr lang="en-US" sz="2800" b="1" dirty="0">
                <a:solidFill>
                  <a:srgbClr val="000000"/>
                </a:solidFill>
              </a:rPr>
              <a:t> Sara Bukhari </a:t>
            </a:r>
            <a:endParaRPr lang="en-GB" sz="2800" b="1" dirty="0">
              <a:solidFill>
                <a:srgbClr val="00000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56" name="Picture 2097155"/>
          <p:cNvPicPr>
            <a:picLocks/>
          </p:cNvPicPr>
          <p:nvPr/>
        </p:nvPicPr>
        <p:blipFill>
          <a:blip r:embed="rId2"/>
          <a:stretch>
            <a:fillRect/>
          </a:stretch>
        </p:blipFill>
        <p:spPr>
          <a:xfrm>
            <a:off x="2128512" y="0"/>
            <a:ext cx="4886975" cy="68580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57" name="Picture 2097156"/>
          <p:cNvPicPr>
            <a:picLocks/>
          </p:cNvPicPr>
          <p:nvPr/>
        </p:nvPicPr>
        <p:blipFill>
          <a:blip r:embed="rId2"/>
          <a:stretch>
            <a:fillRect/>
          </a:stretch>
        </p:blipFill>
        <p:spPr>
          <a:xfrm>
            <a:off x="1805061" y="0"/>
            <a:ext cx="5533878" cy="68580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53" name="Picture 2097152"/>
          <p:cNvPicPr>
            <a:picLocks/>
          </p:cNvPicPr>
          <p:nvPr/>
        </p:nvPicPr>
        <p:blipFill>
          <a:blip r:embed="rId2"/>
          <a:stretch>
            <a:fillRect/>
          </a:stretch>
        </p:blipFill>
        <p:spPr>
          <a:xfrm>
            <a:off x="96880" y="0"/>
            <a:ext cx="8950240" cy="68580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54" name="Picture 2097153"/>
          <p:cNvPicPr>
            <a:picLocks/>
          </p:cNvPicPr>
          <p:nvPr/>
        </p:nvPicPr>
        <p:blipFill>
          <a:blip r:embed="rId2"/>
          <a:stretch>
            <a:fillRect/>
          </a:stretch>
        </p:blipFill>
        <p:spPr>
          <a:xfrm>
            <a:off x="988584" y="0"/>
            <a:ext cx="7166832" cy="68580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52" name="TextBox 1048651"/>
          <p:cNvSpPr txBox="1"/>
          <p:nvPr/>
        </p:nvSpPr>
        <p:spPr>
          <a:xfrm>
            <a:off x="2572000" y="0"/>
            <a:ext cx="4000000" cy="6809740"/>
          </a:xfrm>
          <a:prstGeom prst="rect">
            <a:avLst/>
          </a:prstGeom>
          <a:solidFill>
            <a:srgbClr val="92D050"/>
          </a:solidFill>
        </p:spPr>
        <p:txBody>
          <a:bodyPr wrap="square" rtlCol="0">
            <a:spAutoFit/>
          </a:bodyPr>
          <a:lstStyle/>
          <a:p>
            <a:r>
              <a:rPr lang="en-GB" sz="1900">
                <a:solidFill>
                  <a:srgbClr val="000000"/>
                </a:solidFill>
              </a:rPr>
              <a:t>میرزا تقی ذان امیر کبیرا (ولادت:۔ 1186 خورشید)  ناصر الدین شاہ قاچار اور قاچاریہ حکومت کی کمزوری کے ساتھ اپنی تمام تر توانیوں کو بروئے کارلاتے ہوئے دوسرے بیرونی ممالک کے سامنے کھڑے رہے اور اجازت نہیں دی کہ کوئی بھی ممالک ایران کے خزانے کو چھینے</a:t>
            </a:r>
          </a:p>
          <a:p>
            <a:r>
              <a:rPr lang="en-GB" sz="1900">
                <a:solidFill>
                  <a:srgbClr val="000000"/>
                </a:solidFill>
              </a:rPr>
              <a:t>1) میرزا تقی خان کی ایک مذہبی اور فقیر خاندان میں تربیت ہوئی۔ آپ کے والد ایک سارہ سے باورچی تھے۔</a:t>
            </a:r>
          </a:p>
          <a:p>
            <a:r>
              <a:rPr lang="en-GB" sz="1900">
                <a:solidFill>
                  <a:srgbClr val="000000"/>
                </a:solidFill>
              </a:rPr>
              <a:t>اسی وجہ سے جب آپ وزارت کے مقام تک پہنچیں؛ آپ نے معاشرے کے غریب طبقے پر خاص طور پر توجہ دی۔اور اس کے ساتھ ساتھ شاہ قاچار کے درباریوں کی آمدنی کو کم کیا۔ اور دربار میں موجود لڑائی جھگڑے فساد کے ساتھ جنگ کی۔ امیر کبیر۔ ایران ملک کی ترقی کی وجہ ان دو عوام (وجہ) کو جا نتے ہیں:</a:t>
            </a:r>
          </a:p>
          <a:p>
            <a:r>
              <a:rPr lang="en-GB" sz="1900">
                <a:solidFill>
                  <a:srgbClr val="000000"/>
                </a:solidFill>
              </a:rPr>
              <a:t>1) یعنی امن کا ہونا، (2) علم اور ٹیکنالوجی کی ترقی۔</a:t>
            </a:r>
          </a:p>
          <a:p>
            <a:r>
              <a:rPr lang="en-GB" sz="1900">
                <a:solidFill>
                  <a:srgbClr val="000000"/>
                </a:solidFill>
              </a:rPr>
              <a:t>آپ نے امن  کے اندر امن کو قائم کیا۔ اور سرگوشی کرنے والے لوگوں کو ختم کردیا/ نیست و نابود کر دیا۔</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54" name="TextBox 1048653"/>
          <p:cNvSpPr txBox="1"/>
          <p:nvPr/>
        </p:nvSpPr>
        <p:spPr>
          <a:xfrm>
            <a:off x="2571999" y="208280"/>
            <a:ext cx="4000000" cy="6441439"/>
          </a:xfrm>
          <a:prstGeom prst="rect">
            <a:avLst/>
          </a:prstGeom>
          <a:solidFill>
            <a:srgbClr val="00B0F0"/>
          </a:solidFill>
        </p:spPr>
        <p:txBody>
          <a:bodyPr wrap="square" rtlCol="0">
            <a:spAutoFit/>
          </a:bodyPr>
          <a:lstStyle/>
          <a:p>
            <a:r>
              <a:rPr lang="en-GB" sz="2200">
                <a:solidFill>
                  <a:srgbClr val="000000"/>
                </a:solidFill>
              </a:rPr>
              <a:t>اس کے علاوہ آپ نے علم کی ترقی کے لیے بہت سارے کام کیے: آپ نے ایرانی طالب علموں کو  جدید ترین علوم حاصل کرنے کے لیے ترقی یافتہ ممالک میں بھیجا۔ اور پہلی بار (1230 خورشیدی) (1851 میلادی) ایران  میں پہلی یونیورسٹی دارالفنون کے نام سے قائم کی۔</a:t>
            </a:r>
          </a:p>
          <a:p>
            <a:r>
              <a:rPr lang="en-GB" sz="2200">
                <a:solidFill>
                  <a:srgbClr val="000000"/>
                </a:solidFill>
              </a:rPr>
              <a:t>آپ نے غیر ملکی دانش مندی استادوں کو ایران دعوت دی۔ تاکہ وہ جدید مضامین کو دارالفنون میں تعلیم دیں۔</a:t>
            </a:r>
          </a:p>
          <a:p>
            <a:r>
              <a:rPr lang="en-GB" sz="2200">
                <a:solidFill>
                  <a:srgbClr val="000000"/>
                </a:solidFill>
              </a:rPr>
              <a:t>جیسا کہ انجینئرنگ، فزکس، معدنیات کا علم، ڈاکٹر، فارمیسی اور غیر ملکی زبانیں اور فوجی  مضامین۔</a:t>
            </a:r>
          </a:p>
          <a:p>
            <a:r>
              <a:rPr lang="en-GB" sz="2200">
                <a:solidFill>
                  <a:srgbClr val="000000"/>
                </a:solidFill>
              </a:rPr>
              <a:t>امیر کبیرا کا تیسرا کام علم کی ترقی میں۔ ایک ایسا مرکز قائم کرنا تھا جس کا کام جریر عالمی کتابوں کو فارسی میں ترجمہ کرنا تھا۔ اور دوسرا اہم کام ان کی بے ہودہ اور جاہل لوگوں کے ساتھ جنگ تھی۔</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56" name="TextBox 1048655"/>
          <p:cNvSpPr txBox="1"/>
          <p:nvPr/>
        </p:nvSpPr>
        <p:spPr>
          <a:xfrm>
            <a:off x="2572000" y="2288736"/>
            <a:ext cx="4000000" cy="1767840"/>
          </a:xfrm>
          <a:prstGeom prst="rect">
            <a:avLst/>
          </a:prstGeom>
          <a:solidFill>
            <a:srgbClr val="FFC000"/>
          </a:solidFill>
        </p:spPr>
        <p:txBody>
          <a:bodyPr wrap="square" rtlCol="0">
            <a:spAutoFit/>
          </a:bodyPr>
          <a:lstStyle/>
          <a:p>
            <a:r>
              <a:rPr lang="en-GB" sz="2800">
                <a:solidFill>
                  <a:srgbClr val="000000"/>
                </a:solidFill>
              </a:rPr>
              <a:t>امیر کبیر نے لوگوں کی اطلاعات اور سیاسی معاملات کو سمجھنے کے لیے اخبار میں واقعات کو چھاپنا شروع کیا۔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55" name="Picture 2097154"/>
          <p:cNvPicPr>
            <a:picLocks/>
          </p:cNvPicPr>
          <p:nvPr/>
        </p:nvPicPr>
        <p:blipFill>
          <a:blip r:embed="rId2"/>
          <a:stretch>
            <a:fillRect/>
          </a:stretch>
        </p:blipFill>
        <p:spPr>
          <a:xfrm>
            <a:off x="0" y="1305092"/>
            <a:ext cx="9144000" cy="4247815"/>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59" name="TextBox 1048658"/>
          <p:cNvSpPr txBox="1"/>
          <p:nvPr/>
        </p:nvSpPr>
        <p:spPr>
          <a:xfrm>
            <a:off x="2571999" y="182880"/>
            <a:ext cx="4000000" cy="6492239"/>
          </a:xfrm>
          <a:prstGeom prst="rect">
            <a:avLst/>
          </a:prstGeom>
          <a:solidFill>
            <a:srgbClr val="C00000"/>
          </a:solidFill>
        </p:spPr>
        <p:txBody>
          <a:bodyPr wrap="square" rtlCol="0">
            <a:spAutoFit/>
          </a:bodyPr>
          <a:lstStyle/>
          <a:p>
            <a:r>
              <a:rPr lang="en-GB" sz="1800">
                <a:solidFill>
                  <a:srgbClr val="000000"/>
                </a:solidFill>
              </a:rPr>
              <a:t>امیر کبیر تین سال تک ایران کا وزیر رہا اس مدت میں ایران نے بہت زیادہ ترقی کی لیکن فساد کرنے والے درباریوں اور طاقت ور ممالک جیسا کہ انگلستان چوری چھپے آپ کے خلاف سازش کرتے رہے(٣) اس لیے کہ آپ لڑائی جھگڑے اور لوگوں کے مال چوری کرنے کی اجازت نہیں دیتے تھے۔۔                                                                                    انہوں نے نادان بادشاہ سے اجازت لی اور امیر کبیر کو 1230(1852میلادی)میں کاشان شیر میں شہید کر ڈالا۔</a:t>
            </a:r>
          </a:p>
          <a:p>
            <a:r>
              <a:rPr lang="en-GB" sz="1800">
                <a:solidFill>
                  <a:srgbClr val="000000"/>
                </a:solidFill>
              </a:rPr>
              <a:t>تاریخ کی کتاب میں آیا ہے کہ امیر کبیر ایک سنجیدہ شخصیت کے حامل ایک۔دفعہ بلند آواز میں روئے۔اُس وقت جب آپ نے حکم دیا کہ/ آبلے کی بیماری دور کرنے کے لیے تمام بچوں کو ویکسین لگائ جائے۔</a:t>
            </a:r>
          </a:p>
          <a:p>
            <a:r>
              <a:rPr lang="en-GB" sz="1800">
                <a:solidFill>
                  <a:srgbClr val="000000"/>
                </a:solidFill>
              </a:rPr>
              <a:t>لیکن لوگوں کہ درمیان یہ مقبول کر دیا گیا( ٤) کہ جو کوئی بھی یہ ویکسین لگائے گا وہ پاگل ہو جائے گا۔اِسی وجہ سے لوگ اپنے بچوں کو ویکسین لگانے کے لیے ہسپتال نہیں لے کر جا رہے تھے۔امیر کبیر نے حکم دیا کہ جو کوئی ویکسین نہیں لگائے گا وہ جرمانہ دے گا؛لیکن لوگوں نے جرمانہ دے دیا بچوں کو ویکسین نہیں لگائ۔افسوس کے ساتھ آبلے کی بیماری پھیل گئ اور بہت سے بچے مر گئے۔</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61" name="TextBox 1048660"/>
          <p:cNvSpPr txBox="1"/>
          <p:nvPr/>
        </p:nvSpPr>
        <p:spPr>
          <a:xfrm>
            <a:off x="2571999" y="729429"/>
            <a:ext cx="4000000" cy="5120640"/>
          </a:xfrm>
          <a:prstGeom prst="rect">
            <a:avLst/>
          </a:prstGeom>
          <a:solidFill>
            <a:srgbClr val="CC99FF"/>
          </a:solidFill>
        </p:spPr>
        <p:txBody>
          <a:bodyPr wrap="square" rtlCol="0">
            <a:spAutoFit/>
          </a:bodyPr>
          <a:lstStyle/>
          <a:p>
            <a:r>
              <a:rPr lang="en-GB" sz="2800">
                <a:solidFill>
                  <a:srgbClr val="000000"/>
                </a:solidFill>
              </a:rPr>
              <a:t>امیر کبیر قبرستان گئے اور انہوں نے دیکھا کہ ماں باپ بچوں کو قبروں میں اتار رہے ہیں۔وہ بچے جن کو چاہیے تھا کہ مدرسوں کی میزوں کے پیچھے بیٹھیں اور آنے والے وقت میں ملک کا نام روشن کرتے۔۔اب وہ معاشرے کی نادانی اور جہالت کی وجہ سے قتل ہو گئے/اِسی موقع پر امیر کبیر نے بلند آواز میں رونا شروع کر دیا۔۔۔</a:t>
            </a:r>
          </a:p>
        </p:txBody>
      </p:sp>
    </p:spTree>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638</Words>
  <Application>Microsoft Office PowerPoint</Application>
  <PresentationFormat>On-screen Show (4:3)</PresentationFormat>
  <Paragraphs>20</Paragraphs>
  <Slides>11</Slides>
  <Notes>0</Notes>
  <HiddenSlides>0</HiddenSlides>
  <MMClips>0</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Redmi Note 9 Pro</dc:creator>
  <cp:lastModifiedBy>aatir</cp:lastModifiedBy>
  <cp:revision>1</cp:revision>
  <dcterms:created xsi:type="dcterms:W3CDTF">2015-05-11T23:30:45Z</dcterms:created>
  <dcterms:modified xsi:type="dcterms:W3CDTF">2020-09-20T02:34:27Z</dcterms:modified>
</cp:coreProperties>
</file>