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tableStyles" Target="tableStyle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>
            <a:solidFill>
              <a:srgbClr val="36363D"/>
            </a:solidFill>
            <a:prstDash val="solid"/>
          </a:ln>
        </p:spPr>
        <p:txBody>
          <a:bodyPr/>
          <a:p>
            <a:r>
              <a:rPr b="1" lang="en-US"/>
              <a:t>Mystical</a:t>
            </a:r>
            <a:r>
              <a:rPr b="1" lang="en-US"/>
              <a:t> </a:t>
            </a:r>
            <a:r>
              <a:rPr b="1" lang="en-US"/>
              <a:t>P</a:t>
            </a:r>
            <a:r>
              <a:rPr b="1" lang="en-US"/>
              <a:t>e</a:t>
            </a:r>
            <a:r>
              <a:rPr b="1" lang="en-US"/>
              <a:t>r</a:t>
            </a:r>
            <a:r>
              <a:rPr b="1" lang="en-US"/>
              <a:t>s</a:t>
            </a:r>
            <a:r>
              <a:rPr b="1" lang="en-US"/>
              <a:t>i</a:t>
            </a:r>
            <a:r>
              <a:rPr b="1" lang="en-US"/>
              <a:t>a</a:t>
            </a:r>
            <a:r>
              <a:rPr b="1" lang="en-US"/>
              <a:t>n</a:t>
            </a:r>
            <a:r>
              <a:rPr b="1" lang="en-US"/>
              <a:t> </a:t>
            </a:r>
            <a:r>
              <a:rPr b="1" lang="en-US"/>
              <a:t>L</a:t>
            </a:r>
            <a:r>
              <a:rPr b="1" lang="en-US"/>
              <a:t>i</a:t>
            </a:r>
            <a:r>
              <a:rPr b="1" lang="en-US"/>
              <a:t>t</a:t>
            </a:r>
            <a:r>
              <a:rPr b="1" lang="en-US"/>
              <a:t>e</a:t>
            </a:r>
            <a:r>
              <a:rPr b="1" lang="en-US"/>
              <a:t>r</a:t>
            </a:r>
            <a:r>
              <a:rPr b="1" lang="en-US"/>
              <a:t>ature</a:t>
            </a:r>
            <a:r>
              <a:rPr b="1" lang="en-US"/>
              <a:t> </a:t>
            </a:r>
            <a:r>
              <a:rPr b="1" lang="en-US"/>
              <a:t>i</a:t>
            </a:r>
            <a:r>
              <a:rPr b="1" lang="en-US"/>
              <a:t>n</a:t>
            </a:r>
            <a:r>
              <a:rPr b="1" lang="en-US"/>
              <a:t> </a:t>
            </a:r>
            <a:r>
              <a:rPr b="1" lang="en-US"/>
              <a:t>S</a:t>
            </a:r>
            <a:r>
              <a:rPr b="1" lang="en-US"/>
              <a:t>u</a:t>
            </a:r>
            <a:r>
              <a:rPr b="1" lang="en-US"/>
              <a:t>b</a:t>
            </a:r>
            <a:r>
              <a:rPr b="1" lang="en-US"/>
              <a:t>-</a:t>
            </a:r>
            <a:r>
              <a:rPr b="1" lang="en-US"/>
              <a:t>c</a:t>
            </a:r>
            <a:r>
              <a:rPr b="1" lang="en-US"/>
              <a:t>o</a:t>
            </a:r>
            <a:r>
              <a:rPr b="1" lang="en-US"/>
              <a:t>n</a:t>
            </a:r>
            <a:r>
              <a:rPr b="1" lang="en-US"/>
              <a:t>t</a:t>
            </a:r>
            <a:r>
              <a:rPr b="1" lang="en-US"/>
              <a:t>i</a:t>
            </a:r>
            <a:r>
              <a:rPr b="1" lang="en-US"/>
              <a:t>n</a:t>
            </a:r>
            <a:r>
              <a:rPr b="1" lang="en-US"/>
              <a:t>e</a:t>
            </a:r>
            <a:r>
              <a:rPr b="1" lang="en-US"/>
              <a:t>n</a:t>
            </a:r>
            <a:r>
              <a:rPr b="1" lang="en-US"/>
              <a:t>t</a:t>
            </a:r>
            <a:r>
              <a:rPr b="1" lang="en-US"/>
              <a:t> </a:t>
            </a:r>
            <a:endParaRPr b="1" lang="en-GB"/>
          </a:p>
        </p:txBody>
      </p:sp>
      <p:sp>
        <p:nvSpPr>
          <p:cNvPr id="1048586" name=""/>
          <p:cNvSpPr txBox="1"/>
          <p:nvPr/>
        </p:nvSpPr>
        <p:spPr>
          <a:xfrm>
            <a:off x="2572000" y="3219450"/>
            <a:ext cx="4000000" cy="2606040"/>
          </a:xfrm>
          <a:prstGeom prst="rect"/>
          <a:solidFill>
            <a:srgbClr val="92D050"/>
          </a:solidFill>
        </p:spPr>
        <p:txBody>
          <a:bodyPr rtlCol="0" wrap="square">
            <a:spAutoFit/>
          </a:bodyPr>
          <a:p>
            <a:r>
              <a:rPr b="1" sz="2800" lang="en-US">
                <a:solidFill>
                  <a:srgbClr val="000000"/>
                </a:solidFill>
              </a:rPr>
              <a:t>S</a:t>
            </a:r>
            <a:r>
              <a:rPr b="1" sz="2800" lang="en-US">
                <a:solidFill>
                  <a:srgbClr val="000000"/>
                </a:solidFill>
              </a:rPr>
              <a:t>e</a:t>
            </a:r>
            <a:r>
              <a:rPr b="1" sz="2800" lang="en-US">
                <a:solidFill>
                  <a:srgbClr val="000000"/>
                </a:solidFill>
              </a:rPr>
              <a:t>m</a:t>
            </a:r>
            <a:r>
              <a:rPr b="1" sz="2800" lang="en-US">
                <a:solidFill>
                  <a:srgbClr val="000000"/>
                </a:solidFill>
              </a:rPr>
              <a:t>e</a:t>
            </a:r>
            <a:r>
              <a:rPr b="1" sz="2800" lang="en-US">
                <a:solidFill>
                  <a:srgbClr val="000000"/>
                </a:solidFill>
              </a:rPr>
              <a:t>s</a:t>
            </a:r>
            <a:r>
              <a:rPr b="1" sz="2800" lang="en-US">
                <a:solidFill>
                  <a:srgbClr val="000000"/>
                </a:solidFill>
              </a:rPr>
              <a:t>t</a:t>
            </a:r>
            <a:r>
              <a:rPr b="1" sz="2800" lang="en-US">
                <a:solidFill>
                  <a:srgbClr val="000000"/>
                </a:solidFill>
              </a:rPr>
              <a:t>e</a:t>
            </a:r>
            <a:r>
              <a:rPr b="1" sz="2800" lang="en-US">
                <a:solidFill>
                  <a:srgbClr val="000000"/>
                </a:solidFill>
              </a:rPr>
              <a:t>r</a:t>
            </a:r>
            <a:r>
              <a:rPr b="1" sz="2800" lang="en-US">
                <a:solidFill>
                  <a:srgbClr val="000000"/>
                </a:solidFill>
              </a:rPr>
              <a:t>: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7</a:t>
            </a:r>
            <a:endParaRPr b="1" sz="2800" lang="en-GB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S</a:t>
            </a:r>
            <a:r>
              <a:rPr b="1" sz="2800" lang="en-US">
                <a:solidFill>
                  <a:srgbClr val="000000"/>
                </a:solidFill>
              </a:rPr>
              <a:t>e</a:t>
            </a:r>
            <a:r>
              <a:rPr b="1" sz="2800" lang="en-US">
                <a:solidFill>
                  <a:srgbClr val="000000"/>
                </a:solidFill>
              </a:rPr>
              <a:t>s</a:t>
            </a:r>
            <a:r>
              <a:rPr b="1" sz="2800" lang="en-US">
                <a:solidFill>
                  <a:srgbClr val="000000"/>
                </a:solidFill>
              </a:rPr>
              <a:t>s</a:t>
            </a:r>
            <a:r>
              <a:rPr b="1" sz="2800" lang="en-US">
                <a:solidFill>
                  <a:srgbClr val="000000"/>
                </a:solidFill>
              </a:rPr>
              <a:t>i</a:t>
            </a:r>
            <a:r>
              <a:rPr b="1" sz="2800" lang="en-US">
                <a:solidFill>
                  <a:srgbClr val="000000"/>
                </a:solidFill>
              </a:rPr>
              <a:t>o</a:t>
            </a:r>
            <a:r>
              <a:rPr b="1" sz="2800" lang="en-US">
                <a:solidFill>
                  <a:srgbClr val="000000"/>
                </a:solidFill>
              </a:rPr>
              <a:t>n</a:t>
            </a:r>
            <a:r>
              <a:rPr b="1" sz="2800" lang="en-US">
                <a:solidFill>
                  <a:srgbClr val="000000"/>
                </a:solidFill>
              </a:rPr>
              <a:t>: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2</a:t>
            </a:r>
            <a:r>
              <a:rPr b="1" sz="2800" lang="en-US">
                <a:solidFill>
                  <a:srgbClr val="000000"/>
                </a:solidFill>
              </a:rPr>
              <a:t>0</a:t>
            </a:r>
            <a:r>
              <a:rPr b="1" sz="2800" lang="en-US">
                <a:solidFill>
                  <a:srgbClr val="000000"/>
                </a:solidFill>
              </a:rPr>
              <a:t>1</a:t>
            </a:r>
            <a:r>
              <a:rPr b="1" sz="2800" lang="en-US">
                <a:solidFill>
                  <a:srgbClr val="000000"/>
                </a:solidFill>
              </a:rPr>
              <a:t>7</a:t>
            </a:r>
            <a:r>
              <a:rPr b="1" sz="2800" lang="en-US">
                <a:solidFill>
                  <a:srgbClr val="000000"/>
                </a:solidFill>
              </a:rPr>
              <a:t>-</a:t>
            </a:r>
            <a:r>
              <a:rPr b="1" sz="2800" lang="en-US">
                <a:solidFill>
                  <a:srgbClr val="000000"/>
                </a:solidFill>
              </a:rPr>
              <a:t>2</a:t>
            </a:r>
            <a:r>
              <a:rPr b="1" sz="2800" lang="en-US">
                <a:solidFill>
                  <a:srgbClr val="000000"/>
                </a:solidFill>
              </a:rPr>
              <a:t>0</a:t>
            </a:r>
            <a:r>
              <a:rPr b="1" sz="2800" lang="en-US">
                <a:solidFill>
                  <a:srgbClr val="000000"/>
                </a:solidFill>
              </a:rPr>
              <a:t>2</a:t>
            </a:r>
            <a:r>
              <a:rPr b="1" sz="2800" lang="en-US">
                <a:solidFill>
                  <a:srgbClr val="000000"/>
                </a:solidFill>
              </a:rPr>
              <a:t>1</a:t>
            </a:r>
            <a:endParaRPr b="1" sz="2800" lang="en-GB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C</a:t>
            </a:r>
            <a:r>
              <a:rPr b="1" sz="2800" lang="en-US">
                <a:solidFill>
                  <a:srgbClr val="000000"/>
                </a:solidFill>
              </a:rPr>
              <a:t>r</a:t>
            </a:r>
            <a:r>
              <a:rPr b="1" sz="2800" lang="en-US">
                <a:solidFill>
                  <a:srgbClr val="000000"/>
                </a:solidFill>
              </a:rPr>
              <a:t>e</a:t>
            </a:r>
            <a:r>
              <a:rPr b="1" sz="2800" lang="en-US">
                <a:solidFill>
                  <a:srgbClr val="000000"/>
                </a:solidFill>
              </a:rPr>
              <a:t>d</a:t>
            </a:r>
            <a:r>
              <a:rPr b="1" sz="2800" lang="en-US">
                <a:solidFill>
                  <a:srgbClr val="000000"/>
                </a:solidFill>
              </a:rPr>
              <a:t>i</a:t>
            </a:r>
            <a:r>
              <a:rPr b="1" sz="2800" lang="en-US">
                <a:solidFill>
                  <a:srgbClr val="000000"/>
                </a:solidFill>
              </a:rPr>
              <a:t>t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H</a:t>
            </a:r>
            <a:r>
              <a:rPr b="1" sz="2800" lang="en-US">
                <a:solidFill>
                  <a:srgbClr val="000000"/>
                </a:solidFill>
              </a:rPr>
              <a:t>o</a:t>
            </a:r>
            <a:r>
              <a:rPr b="1" sz="2800" lang="en-US">
                <a:solidFill>
                  <a:srgbClr val="000000"/>
                </a:solidFill>
              </a:rPr>
              <a:t>u</a:t>
            </a:r>
            <a:r>
              <a:rPr b="1" sz="2800" lang="en-US">
                <a:solidFill>
                  <a:srgbClr val="000000"/>
                </a:solidFill>
              </a:rPr>
              <a:t>r</a:t>
            </a:r>
            <a:r>
              <a:rPr b="1" sz="2800" lang="en-US">
                <a:solidFill>
                  <a:srgbClr val="000000"/>
                </a:solidFill>
              </a:rPr>
              <a:t>s</a:t>
            </a:r>
            <a:r>
              <a:rPr b="1" sz="2800" lang="en-US">
                <a:solidFill>
                  <a:srgbClr val="000000"/>
                </a:solidFill>
              </a:rPr>
              <a:t>: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0</a:t>
            </a:r>
            <a:r>
              <a:rPr b="1" sz="2800" lang="en-US">
                <a:solidFill>
                  <a:srgbClr val="000000"/>
                </a:solidFill>
              </a:rPr>
              <a:t>3</a:t>
            </a:r>
            <a:endParaRPr b="1" sz="2800" lang="en-GB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Course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C</a:t>
            </a:r>
            <a:r>
              <a:rPr b="1" sz="2800" lang="en-US">
                <a:solidFill>
                  <a:srgbClr val="000000"/>
                </a:solidFill>
              </a:rPr>
              <a:t>o</a:t>
            </a:r>
            <a:r>
              <a:rPr b="1" sz="2800" lang="en-US">
                <a:solidFill>
                  <a:srgbClr val="000000"/>
                </a:solidFill>
              </a:rPr>
              <a:t>d</a:t>
            </a:r>
            <a:r>
              <a:rPr b="1" sz="2800" lang="en-US">
                <a:solidFill>
                  <a:srgbClr val="000000"/>
                </a:solidFill>
              </a:rPr>
              <a:t>e</a:t>
            </a:r>
            <a:r>
              <a:rPr b="1" sz="2800" lang="en-US">
                <a:solidFill>
                  <a:srgbClr val="000000"/>
                </a:solidFill>
              </a:rPr>
              <a:t>: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P</a:t>
            </a:r>
            <a:r>
              <a:rPr b="1" sz="2800" lang="en-US">
                <a:solidFill>
                  <a:srgbClr val="000000"/>
                </a:solidFill>
              </a:rPr>
              <a:t>e</a:t>
            </a:r>
            <a:r>
              <a:rPr b="1" sz="2800" lang="en-US">
                <a:solidFill>
                  <a:srgbClr val="000000"/>
                </a:solidFill>
              </a:rPr>
              <a:t>r</a:t>
            </a:r>
            <a:r>
              <a:rPr b="1" sz="2800" lang="en-US">
                <a:solidFill>
                  <a:srgbClr val="000000"/>
                </a:solidFill>
              </a:rPr>
              <a:t>-</a:t>
            </a:r>
            <a:r>
              <a:rPr b="1" sz="2800" lang="en-US">
                <a:solidFill>
                  <a:srgbClr val="000000"/>
                </a:solidFill>
              </a:rPr>
              <a:t>4</a:t>
            </a:r>
            <a:r>
              <a:rPr b="1" sz="2800" lang="en-US">
                <a:solidFill>
                  <a:srgbClr val="000000"/>
                </a:solidFill>
              </a:rPr>
              <a:t>1</a:t>
            </a:r>
            <a:r>
              <a:rPr b="1" sz="2800" lang="en-US">
                <a:solidFill>
                  <a:srgbClr val="000000"/>
                </a:solidFill>
              </a:rPr>
              <a:t>0</a:t>
            </a:r>
            <a:r>
              <a:rPr b="1" sz="2800" lang="en-US">
                <a:solidFill>
                  <a:srgbClr val="000000"/>
                </a:solidFill>
              </a:rPr>
              <a:t>2</a:t>
            </a:r>
            <a:endParaRPr b="1" sz="2800" lang="en-GB">
              <a:solidFill>
                <a:srgbClr val="000000"/>
              </a:solidFill>
            </a:endParaRPr>
          </a:p>
          <a:p>
            <a:r>
              <a:rPr b="1" sz="2800" lang="en-US">
                <a:solidFill>
                  <a:srgbClr val="000000"/>
                </a:solidFill>
              </a:rPr>
              <a:t>C</a:t>
            </a:r>
            <a:r>
              <a:rPr b="1" sz="2800" lang="en-US">
                <a:solidFill>
                  <a:srgbClr val="000000"/>
                </a:solidFill>
              </a:rPr>
              <a:t>o</a:t>
            </a:r>
            <a:r>
              <a:rPr b="1" sz="2800" lang="en-US">
                <a:solidFill>
                  <a:srgbClr val="000000"/>
                </a:solidFill>
              </a:rPr>
              <a:t>u</a:t>
            </a:r>
            <a:r>
              <a:rPr b="1" sz="2800" lang="en-US">
                <a:solidFill>
                  <a:srgbClr val="000000"/>
                </a:solidFill>
              </a:rPr>
              <a:t>r</a:t>
            </a:r>
            <a:r>
              <a:rPr b="1" sz="2800" lang="en-US">
                <a:solidFill>
                  <a:srgbClr val="000000"/>
                </a:solidFill>
              </a:rPr>
              <a:t>s</a:t>
            </a:r>
            <a:r>
              <a:rPr b="1" sz="2800" lang="en-US">
                <a:solidFill>
                  <a:srgbClr val="000000"/>
                </a:solidFill>
              </a:rPr>
              <a:t>e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I</a:t>
            </a:r>
            <a:r>
              <a:rPr b="1" sz="2800" lang="en-US">
                <a:solidFill>
                  <a:srgbClr val="000000"/>
                </a:solidFill>
              </a:rPr>
              <a:t>n</a:t>
            </a:r>
            <a:r>
              <a:rPr b="1" sz="2800" lang="en-US">
                <a:solidFill>
                  <a:srgbClr val="000000"/>
                </a:solidFill>
              </a:rPr>
              <a:t>s</a:t>
            </a:r>
            <a:r>
              <a:rPr b="1" sz="2800" lang="en-US">
                <a:solidFill>
                  <a:srgbClr val="000000"/>
                </a:solidFill>
              </a:rPr>
              <a:t>t</a:t>
            </a:r>
            <a:r>
              <a:rPr b="1" sz="2800" lang="en-US">
                <a:solidFill>
                  <a:srgbClr val="000000"/>
                </a:solidFill>
              </a:rPr>
              <a:t>ructor</a:t>
            </a:r>
            <a:r>
              <a:rPr b="1" sz="2800" lang="en-US">
                <a:solidFill>
                  <a:srgbClr val="000000"/>
                </a:solidFill>
              </a:rPr>
              <a:t>: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D</a:t>
            </a:r>
            <a:r>
              <a:rPr b="1" sz="2800" lang="en-US">
                <a:solidFill>
                  <a:srgbClr val="000000"/>
                </a:solidFill>
              </a:rPr>
              <a:t>r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N</a:t>
            </a:r>
            <a:r>
              <a:rPr b="1" sz="2800" lang="en-US">
                <a:solidFill>
                  <a:srgbClr val="000000"/>
                </a:solidFill>
              </a:rPr>
              <a:t>a</a:t>
            </a:r>
            <a:r>
              <a:rPr b="1" sz="2800" lang="en-US">
                <a:solidFill>
                  <a:srgbClr val="000000"/>
                </a:solidFill>
              </a:rPr>
              <a:t>h</a:t>
            </a:r>
            <a:r>
              <a:rPr b="1" sz="2800" lang="en-US">
                <a:solidFill>
                  <a:srgbClr val="000000"/>
                </a:solidFill>
              </a:rPr>
              <a:t>e</a:t>
            </a:r>
            <a:r>
              <a:rPr b="1" sz="2800" lang="en-US">
                <a:solidFill>
                  <a:srgbClr val="000000"/>
                </a:solidFill>
              </a:rPr>
              <a:t>e</a:t>
            </a:r>
            <a:r>
              <a:rPr b="1" sz="2800" lang="en-US">
                <a:solidFill>
                  <a:srgbClr val="000000"/>
                </a:solidFill>
              </a:rPr>
              <a:t>d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r>
              <a:rPr b="1" sz="2800" lang="en-US">
                <a:solidFill>
                  <a:srgbClr val="000000"/>
                </a:solidFill>
              </a:rPr>
              <a:t>K</a:t>
            </a:r>
            <a:r>
              <a:rPr b="1" sz="2800" lang="en-US">
                <a:solidFill>
                  <a:srgbClr val="000000"/>
                </a:solidFill>
              </a:rPr>
              <a:t>a</a:t>
            </a:r>
            <a:r>
              <a:rPr b="1" sz="2800" lang="en-US">
                <a:solidFill>
                  <a:srgbClr val="000000"/>
                </a:solidFill>
              </a:rPr>
              <a:t>u</a:t>
            </a:r>
            <a:r>
              <a:rPr b="1" sz="2800" lang="en-US">
                <a:solidFill>
                  <a:srgbClr val="000000"/>
                </a:solidFill>
              </a:rPr>
              <a:t>s</a:t>
            </a:r>
            <a:r>
              <a:rPr b="1" sz="2800" lang="en-US">
                <a:solidFill>
                  <a:srgbClr val="000000"/>
                </a:solidFill>
              </a:rPr>
              <a:t>a</a:t>
            </a:r>
            <a:r>
              <a:rPr b="1" sz="2800" lang="en-US">
                <a:solidFill>
                  <a:srgbClr val="000000"/>
                </a:solidFill>
              </a:rPr>
              <a:t>r</a:t>
            </a:r>
            <a:r>
              <a:rPr b="1" sz="2800" lang="en-US">
                <a:solidFill>
                  <a:srgbClr val="000000"/>
                </a:solidFill>
              </a:rPr>
              <a:t> </a:t>
            </a:r>
            <a:endParaRPr b="1" sz="2800"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742561" y="0"/>
            <a:ext cx="5658878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393275"/>
            <a:ext cx="9144000" cy="607145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684538" y="0"/>
            <a:ext cx="5774923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84174" y="1067959"/>
            <a:ext cx="3975652" cy="4722082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40960" y="1159102"/>
            <a:ext cx="4062079" cy="4539796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636030" y="1111360"/>
            <a:ext cx="3871939" cy="4635279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84174" y="1159102"/>
            <a:ext cx="3975652" cy="4539796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601459" y="1094000"/>
            <a:ext cx="3941081" cy="4670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79852" y="1037578"/>
            <a:ext cx="3984295" cy="4782844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20941" y="0"/>
            <a:ext cx="8302117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Redmi Note 9 Pro</dc:creator>
  <dcterms:created xsi:type="dcterms:W3CDTF">2015-05-10T17:30:45Z</dcterms:created>
  <dcterms:modified xsi:type="dcterms:W3CDTF">2020-09-17T13:41:53Z</dcterms:modified>
</cp:coreProperties>
</file>