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B375-EF29-4709-830D-3711D7D95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A8D4C-08D6-499F-87E2-4DECD0584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9F623-FA7E-45FA-A839-9C44E078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52132-3E52-4843-9C4B-4018680F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5B90D-9EEB-42A4-8C36-1DF8217B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0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B06F5-E24F-4EA6-A8CF-4FEC844E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9E559-2349-4EE8-A97D-9B5045F08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1C96E-FDCA-416D-B8A4-121C6D539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F2FA5-DBC7-4ACD-80B7-BEEFEBBB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E6C89-6DFB-4998-B4C7-4837B846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7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92A0F-9B95-4DBC-BD7B-1BA13F325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417C6-688C-4092-BDF7-5E2166B40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F8871-D4FD-4118-B784-BCE7865C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3B332-E253-4F0B-A859-5A2C690F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2C73A-5529-465E-B63E-29D7A134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6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BED8-A70C-4842-B3E0-811E24CC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7351C-37F1-4A59-A790-ED0FBB81D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1F0FA-7137-4C3F-9EB3-8B716CFE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83142-ABE5-4A0B-81A8-7D4D47F10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307F6-A988-4C9E-92D2-A6A3A099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8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EBB6-72A6-46A1-811E-3BFE712B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34538-8B7C-459C-B009-8CA96193F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7873D-B079-4F6F-A6F1-DE61386F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0E965-210C-4B89-B673-6913DA39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808B5-E1EA-445C-9E24-4582E166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570D-9A9B-48DE-A874-23468A71C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5D2F-676F-445A-82CC-FE02F79C8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9F024-12F5-438C-8D23-899150A7D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0A931-1B6E-420B-92ED-FEB1ED6C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CC8D1-1EB4-4E25-8DEE-01521DDE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38DA1-A825-4833-BB5C-4DA939BC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0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5193D-F889-4486-A220-FDED0A4A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47FCD-E035-47C2-A9FE-2473F9813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2EF6A-D854-42E4-A524-63C2A205B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4474A-C9F9-4258-B294-3DA1935F8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BFC87-C50D-4C1B-9B41-9D11660F6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06C11-CD0F-49A1-8FE4-82B4F44F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2F2F4-5115-4FA0-8E6F-C9494B44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F80DA-555E-4EF0-8CA7-1B3109C0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6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9F91-4EE7-4E1E-9873-E860E835B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C281C-DA85-4F71-BD8A-B54753A47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A57D4E-E75D-4D53-8F7F-738BE58D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153C5-CCD1-45F7-8ADC-339B5680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2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45068-D4A2-4EBF-8E51-72B86678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B8C1EE-EF48-4197-8F5D-03249028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593D1-2C5D-4CD2-845B-2514BDF1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2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E51C-1DAE-49E3-922D-778F391B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2945-06C7-4650-BA5E-7D13ED34B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1D706-C35E-4E42-A2A1-137BC82BC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DA2F2-13E5-41F1-AF52-C3A7DA00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6B874-1299-4291-A078-15438C47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C287-E709-4B2F-B46E-1191CA0D8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3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DD92-0E14-45D1-945F-DFE4BE172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27EE04-836D-4DE6-8054-6A5942882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3F95A-4500-4772-A7B4-A32B4B035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77DDF-3ED6-4407-8CF2-668242ECA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FDCAA-E533-4C06-B825-813B58EF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65E1D-6ECC-42DC-97FB-D4047419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6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A155A-6C23-40EC-936D-14FFDED26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0C61D-92A4-48CE-B579-F58B8B625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3897E-119A-47EC-9E66-377BEAFC1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FA4E5-61F0-4E15-8A25-A96E55AD0AA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6135E-0934-4610-8C73-F74B5C63F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6677E-C8FA-4B53-9A7A-F9BAB6A20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FF89-75F0-4312-9CCE-29270F02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0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09744-6EA6-469A-8BCC-8C8D6578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ur-PK" dirty="0"/>
              <a:t>برگ 75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D6E2-4195-4E6E-8857-EC6FFAF0B2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ur-PK" dirty="0"/>
              <a:t>مخالف کلمہ ھای زیر را بنویسید :</a:t>
            </a:r>
          </a:p>
          <a:p>
            <a:pPr marL="0" indent="0" algn="r" rtl="1">
              <a:buNone/>
            </a:pPr>
            <a:r>
              <a:rPr lang="ur-PK" dirty="0"/>
              <a:t>کودکی : جوانی </a:t>
            </a:r>
          </a:p>
          <a:p>
            <a:pPr marL="0" indent="0" algn="r" rtl="1">
              <a:buNone/>
            </a:pPr>
            <a:r>
              <a:rPr lang="ur-PK" dirty="0"/>
              <a:t>آخر : ابتداء</a:t>
            </a:r>
          </a:p>
          <a:p>
            <a:pPr marL="0" indent="0" algn="r" rtl="1">
              <a:buNone/>
            </a:pPr>
            <a:r>
              <a:rPr lang="ur-PK" dirty="0"/>
              <a:t>خندہ : گریہ</a:t>
            </a:r>
          </a:p>
          <a:p>
            <a:pPr marL="0" indent="0" algn="r" rtl="1">
              <a:buNone/>
            </a:pPr>
            <a:r>
              <a:rPr lang="ur-PK" dirty="0"/>
              <a:t>جدایی </a:t>
            </a:r>
            <a:r>
              <a:rPr lang="ur-PK"/>
              <a:t>: وصل</a:t>
            </a:r>
            <a:endParaRPr lang="ur-PK" dirty="0"/>
          </a:p>
          <a:p>
            <a:pPr marL="0" indent="0" algn="r" rtl="1">
              <a:buNone/>
            </a:pPr>
            <a:r>
              <a:rPr lang="ur-PK" dirty="0"/>
              <a:t>بسیار : کم </a:t>
            </a:r>
          </a:p>
          <a:p>
            <a:pPr marL="0" indent="0" algn="r" rtl="1">
              <a:buNone/>
            </a:pPr>
            <a:r>
              <a:rPr lang="ur-PK" dirty="0"/>
              <a:t>بیھودہ : خوب </a:t>
            </a:r>
          </a:p>
          <a:p>
            <a:pPr marL="0" indent="0" algn="r" rtl="1">
              <a:buNone/>
            </a:pPr>
            <a:r>
              <a:rPr lang="ur-PK" dirty="0"/>
              <a:t>دوری: نزدیکی</a:t>
            </a:r>
          </a:p>
          <a:p>
            <a:pPr marL="0" indent="0" algn="r" rtl="1">
              <a:buNone/>
            </a:pPr>
            <a:r>
              <a:rPr lang="ur-PK" dirty="0"/>
              <a:t>طولانی : مختصر</a:t>
            </a:r>
          </a:p>
          <a:p>
            <a:pPr marL="0" indent="0" algn="r" rtl="1">
              <a:buNone/>
            </a:pPr>
            <a:r>
              <a:rPr lang="ur-PK" dirty="0"/>
              <a:t>جنگ : دوستی/صلح /آشتی/ امن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5FD36-B4DD-4BB4-872C-472D9CE62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ur-PK" dirty="0"/>
              <a:t>ھم معنی کلمہ را از متن پیدا کنید ۔ </a:t>
            </a:r>
          </a:p>
          <a:p>
            <a:pPr marL="0" indent="0" algn="r" rtl="1">
              <a:buNone/>
            </a:pPr>
            <a:r>
              <a:rPr lang="ur-PK" dirty="0"/>
              <a:t>مھاجرت :  سفر کرد </a:t>
            </a:r>
          </a:p>
          <a:p>
            <a:pPr marL="0" indent="0" algn="r" rtl="1">
              <a:buNone/>
            </a:pPr>
            <a:r>
              <a:rPr lang="ur-PK" dirty="0"/>
              <a:t>رفتار : کردار/اخلاق</a:t>
            </a:r>
          </a:p>
          <a:p>
            <a:pPr marL="0" indent="0" algn="r" rtl="1">
              <a:buNone/>
            </a:pPr>
            <a:r>
              <a:rPr lang="ur-PK" dirty="0"/>
              <a:t>جدال : جنگ</a:t>
            </a:r>
          </a:p>
          <a:p>
            <a:pPr marL="0" indent="0" algn="r" rtl="1">
              <a:buNone/>
            </a:pPr>
            <a:r>
              <a:rPr lang="ur-PK" dirty="0"/>
              <a:t>منظوم : شعر/نظم</a:t>
            </a:r>
          </a:p>
          <a:p>
            <a:pPr marL="0" indent="0" algn="r" rtl="1">
              <a:buNone/>
            </a:pPr>
            <a:r>
              <a:rPr lang="ur-PK" dirty="0"/>
              <a:t>دنیا:جھان </a:t>
            </a:r>
          </a:p>
          <a:p>
            <a:pPr marL="0" indent="0" algn="r" rtl="1">
              <a:buNone/>
            </a:pPr>
            <a:r>
              <a:rPr lang="ur-PK" dirty="0"/>
              <a:t>دانش مند : حکیم</a:t>
            </a:r>
          </a:p>
          <a:p>
            <a:pPr marL="0" indent="0" algn="r" rtl="1">
              <a:buNone/>
            </a:pPr>
            <a:r>
              <a:rPr lang="ur-PK" dirty="0"/>
              <a:t>ادیان : مذاھب </a:t>
            </a:r>
          </a:p>
          <a:p>
            <a:pPr marL="0" indent="0" algn="r" rtl="1">
              <a:buNone/>
            </a:pPr>
            <a:r>
              <a:rPr lang="ur-PK" dirty="0"/>
              <a:t>قصہ : داستان / حکایت </a:t>
            </a:r>
          </a:p>
          <a:p>
            <a:pPr marL="0" indent="0" algn="r" rtl="1">
              <a:buNone/>
            </a:pPr>
            <a:r>
              <a:rPr lang="ur-PK" dirty="0"/>
              <a:t>ازم : انگور /استافیل ۔ عنب </a:t>
            </a:r>
          </a:p>
        </p:txBody>
      </p:sp>
    </p:spTree>
    <p:extLst>
      <p:ext uri="{BB962C8B-B14F-4D97-AF65-F5344CB8AC3E}">
        <p14:creationId xmlns:p14="http://schemas.microsoft.com/office/powerpoint/2010/main" val="301638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41A13-C24F-44D0-811A-908D3CDC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ur-PK" dirty="0"/>
              <a:t>برگ 76 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784E07A-1F1E-4D77-AE30-A0D0E4C8A0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07364"/>
            <a:ext cx="5181600" cy="473600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AE2A2-C82B-450A-8310-E37DE364A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07364"/>
            <a:ext cx="5181600" cy="4969599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ur-PK" dirty="0"/>
              <a:t>ج 1 : بہ علت حملہ مغولان مولوی و خانواداش از بلخ مہاجرت کردند ۔ </a:t>
            </a:r>
          </a:p>
          <a:p>
            <a:pPr marL="0" indent="0" algn="r" rtl="1">
              <a:buNone/>
            </a:pPr>
            <a:r>
              <a:rPr lang="ur-PK" dirty="0"/>
              <a:t>ج 2 : مولوی مفاھیم عرفانی مورد نظرش را بہ صورت حکایت ھا و داستان ھای بسیار زیبا می گفت ۔ </a:t>
            </a:r>
          </a:p>
          <a:p>
            <a:pPr marL="0" indent="0" algn="r" rtl="1">
              <a:buNone/>
            </a:pPr>
            <a:r>
              <a:rPr lang="ur-PK" dirty="0"/>
              <a:t>ج3: پول آن چھار مسافر کم بود ۔ </a:t>
            </a:r>
          </a:p>
          <a:p>
            <a:pPr marL="0" indent="0" algn="r" rtl="1">
              <a:buNone/>
            </a:pPr>
            <a:r>
              <a:rPr lang="ur-PK" dirty="0"/>
              <a:t>ج 4:  معنی انگور ، عنب ، استافیل و ازم یکی است ۔ </a:t>
            </a:r>
          </a:p>
          <a:p>
            <a:pPr marL="0" indent="0" algn="r" rtl="1">
              <a:buNone/>
            </a:pPr>
            <a:r>
              <a:rPr lang="ur-PK" dirty="0"/>
              <a:t>ج 5 : بہ نظر مردم حکیم علت بیش تر جنگ ھا و دعوا ھا میان مردم زبان است طون ما زبان را خوب نمی فھمیم۔ </a:t>
            </a:r>
          </a:p>
          <a:p>
            <a:pPr marL="0" indent="0" algn="r" rtl="1">
              <a:buNone/>
            </a:pPr>
            <a:r>
              <a:rPr lang="ur-PK" dirty="0"/>
              <a:t>ج 6: در این داستان شخصیت ھای پنج وجود دارد ۔ بہ نظر من بہترین شخصیت این داستان مرد حکیم بود کہ او زبان را خوب می فھمید ۔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8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208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برگ 75 </vt:lpstr>
      <vt:lpstr>برگ 76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15</cp:revision>
  <dcterms:created xsi:type="dcterms:W3CDTF">2020-05-03T19:53:07Z</dcterms:created>
  <dcterms:modified xsi:type="dcterms:W3CDTF">2020-05-13T17:20:20Z</dcterms:modified>
</cp:coreProperties>
</file>