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9DA5A-437C-4650-88F0-DD3C0B5367D7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49B92-85A3-4925-91AF-C17B37FFA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693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9DA5A-437C-4650-88F0-DD3C0B5367D7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49B92-85A3-4925-91AF-C17B37FFA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784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9DA5A-437C-4650-88F0-DD3C0B5367D7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49B92-85A3-4925-91AF-C17B37FFA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224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9DA5A-437C-4650-88F0-DD3C0B5367D7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49B92-85A3-4925-91AF-C17B37FFA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738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9DA5A-437C-4650-88F0-DD3C0B5367D7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49B92-85A3-4925-91AF-C17B37FFA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5591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9DA5A-437C-4650-88F0-DD3C0B5367D7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49B92-85A3-4925-91AF-C17B37FFA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984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9DA5A-437C-4650-88F0-DD3C0B5367D7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49B92-85A3-4925-91AF-C17B37FFA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160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9DA5A-437C-4650-88F0-DD3C0B5367D7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49B92-85A3-4925-91AF-C17B37FFA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084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9DA5A-437C-4650-88F0-DD3C0B5367D7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49B92-85A3-4925-91AF-C17B37FFA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974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9DA5A-437C-4650-88F0-DD3C0B5367D7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49B92-85A3-4925-91AF-C17B37FFA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351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9DA5A-437C-4650-88F0-DD3C0B5367D7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49B92-85A3-4925-91AF-C17B37FFA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809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E9DA5A-437C-4650-88F0-DD3C0B5367D7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B49B92-85A3-4925-91AF-C17B37FFA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639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87887" y="592428"/>
            <a:ext cx="9380113" cy="4198513"/>
          </a:xfrm>
        </p:spPr>
        <p:txBody>
          <a:bodyPr>
            <a:normAutofit/>
          </a:bodyPr>
          <a:lstStyle/>
          <a:p>
            <a:r>
              <a:rPr lang="en-US" dirty="0" smtClean="0"/>
              <a:t>Persian Advance </a:t>
            </a:r>
            <a:r>
              <a:rPr lang="en-US" dirty="0" err="1" smtClean="0"/>
              <a:t>Grammer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Session 2018-22</a:t>
            </a:r>
            <a:br>
              <a:rPr lang="en-US" dirty="0" smtClean="0"/>
            </a:br>
            <a:r>
              <a:rPr lang="en-US" dirty="0" smtClean="0"/>
              <a:t>By</a:t>
            </a:r>
            <a:br>
              <a:rPr lang="en-US" dirty="0" smtClean="0"/>
            </a:br>
            <a:r>
              <a:rPr lang="en-US" dirty="0" err="1" smtClean="0"/>
              <a:t>Dr.Faiza</a:t>
            </a:r>
            <a:r>
              <a:rPr lang="en-US" dirty="0" smtClean="0"/>
              <a:t> Kiran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16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8000" dirty="0" smtClean="0"/>
              <a:t>Lecture 8</a:t>
            </a:r>
          </a:p>
          <a:p>
            <a:pPr marL="0" indent="0" algn="ctr">
              <a:buNone/>
            </a:pP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29482151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64" t="8655" r="13036" b="4031"/>
          <a:stretch/>
        </p:blipFill>
        <p:spPr>
          <a:xfrm>
            <a:off x="4456090" y="677868"/>
            <a:ext cx="3618963" cy="5207777"/>
          </a:xfrm>
        </p:spPr>
      </p:pic>
    </p:spTree>
    <p:extLst>
      <p:ext uri="{BB962C8B-B14F-4D97-AF65-F5344CB8AC3E}">
        <p14:creationId xmlns:p14="http://schemas.microsoft.com/office/powerpoint/2010/main" val="6113845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21" t="6584" r="5932" b="3438"/>
          <a:stretch/>
        </p:blipFill>
        <p:spPr>
          <a:xfrm>
            <a:off x="4138410" y="517190"/>
            <a:ext cx="3915179" cy="5535881"/>
          </a:xfrm>
        </p:spPr>
      </p:pic>
    </p:spTree>
    <p:extLst>
      <p:ext uri="{BB962C8B-B14F-4D97-AF65-F5344CB8AC3E}">
        <p14:creationId xmlns:p14="http://schemas.microsoft.com/office/powerpoint/2010/main" val="40424115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91" t="3922" r="15404" b="2551"/>
          <a:stretch/>
        </p:blipFill>
        <p:spPr>
          <a:xfrm>
            <a:off x="4237149" y="855309"/>
            <a:ext cx="3438660" cy="5326550"/>
          </a:xfrm>
        </p:spPr>
      </p:pic>
    </p:spTree>
    <p:extLst>
      <p:ext uri="{BB962C8B-B14F-4D97-AF65-F5344CB8AC3E}">
        <p14:creationId xmlns:p14="http://schemas.microsoft.com/office/powerpoint/2010/main" val="40524492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536" t="8360" r="20534" b="18535"/>
          <a:stretch/>
        </p:blipFill>
        <p:spPr>
          <a:xfrm>
            <a:off x="4627808" y="1027906"/>
            <a:ext cx="2936383" cy="4477078"/>
          </a:xfrm>
        </p:spPr>
      </p:pic>
    </p:spTree>
    <p:extLst>
      <p:ext uri="{BB962C8B-B14F-4D97-AF65-F5344CB8AC3E}">
        <p14:creationId xmlns:p14="http://schemas.microsoft.com/office/powerpoint/2010/main" val="9391553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11</Words>
  <Application>Microsoft Office PowerPoint</Application>
  <PresentationFormat>Widescreen</PresentationFormat>
  <Paragraphs>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Persian Advance Grammer Session 2018-22 By Dr.Faiza Kiran</vt:lpstr>
      <vt:lpstr> </vt:lpstr>
      <vt:lpstr>   </vt:lpstr>
      <vt:lpstr>   </vt:lpstr>
      <vt:lpstr>   </vt:lpstr>
      <vt:lpstr> 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Persian Advance Grammer Session 2018-22 By Dr.Faiza Kiran</dc:title>
  <dc:creator>Khalid</dc:creator>
  <cp:lastModifiedBy>Khalid</cp:lastModifiedBy>
  <cp:revision>8</cp:revision>
  <dcterms:created xsi:type="dcterms:W3CDTF">2020-09-15T16:37:58Z</dcterms:created>
  <dcterms:modified xsi:type="dcterms:W3CDTF">2020-09-15T17:19:38Z</dcterms:modified>
</cp:coreProperties>
</file>