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87" y="592428"/>
            <a:ext cx="9380113" cy="4198513"/>
          </a:xfrm>
        </p:spPr>
        <p:txBody>
          <a:bodyPr>
            <a:normAutofit/>
          </a:bodyPr>
          <a:lstStyle/>
          <a:p>
            <a:r>
              <a:rPr lang="en-US" dirty="0" smtClean="0"/>
              <a:t>Persian Advance </a:t>
            </a:r>
            <a:r>
              <a:rPr lang="en-US" dirty="0" err="1" smtClean="0"/>
              <a:t>Grammer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2018-22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err="1" smtClean="0"/>
              <a:t>Dr.Faiza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Lecture </a:t>
            </a:r>
            <a:r>
              <a:rPr lang="en-US" sz="8000" dirty="0" smtClean="0"/>
              <a:t> 9</a:t>
            </a:r>
            <a:endParaRPr lang="en-US" sz="8000" dirty="0" smtClean="0"/>
          </a:p>
          <a:p>
            <a:pPr marL="0" indent="0" algn="ctr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48215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7" t="3624" r="17377" b="1663"/>
          <a:stretch/>
        </p:blipFill>
        <p:spPr>
          <a:xfrm>
            <a:off x="4559120" y="1167261"/>
            <a:ext cx="3116687" cy="4937325"/>
          </a:xfrm>
        </p:spPr>
      </p:pic>
    </p:spTree>
    <p:extLst>
      <p:ext uri="{BB962C8B-B14F-4D97-AF65-F5344CB8AC3E}">
        <p14:creationId xmlns:p14="http://schemas.microsoft.com/office/powerpoint/2010/main" val="648515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40" t="12208" r="23296" b="12911"/>
          <a:stretch/>
        </p:blipFill>
        <p:spPr>
          <a:xfrm>
            <a:off x="4569853" y="1027906"/>
            <a:ext cx="3052294" cy="4950194"/>
          </a:xfrm>
        </p:spPr>
      </p:pic>
    </p:spTree>
    <p:extLst>
      <p:ext uri="{BB962C8B-B14F-4D97-AF65-F5344CB8AC3E}">
        <p14:creationId xmlns:p14="http://schemas.microsoft.com/office/powerpoint/2010/main" val="134219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" t="5992" r="19350" b="4328"/>
          <a:stretch/>
        </p:blipFill>
        <p:spPr>
          <a:xfrm>
            <a:off x="4520484" y="818129"/>
            <a:ext cx="3412901" cy="5170547"/>
          </a:xfrm>
        </p:spPr>
      </p:pic>
    </p:spTree>
    <p:extLst>
      <p:ext uri="{BB962C8B-B14F-4D97-AF65-F5344CB8AC3E}">
        <p14:creationId xmlns:p14="http://schemas.microsoft.com/office/powerpoint/2010/main" val="291163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2" t="15463" r="25664" b="8175"/>
          <a:stretch/>
        </p:blipFill>
        <p:spPr>
          <a:xfrm>
            <a:off x="4634248" y="910502"/>
            <a:ext cx="2923504" cy="4962264"/>
          </a:xfrm>
        </p:spPr>
      </p:pic>
    </p:spTree>
    <p:extLst>
      <p:ext uri="{BB962C8B-B14F-4D97-AF65-F5344CB8AC3E}">
        <p14:creationId xmlns:p14="http://schemas.microsoft.com/office/powerpoint/2010/main" val="244000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Persian Advance Grammer Session 2018-22 By Dr.Faiza Kiran</vt:lpstr>
      <vt:lpstr> </vt:lpstr>
      <vt:lpstr>   </vt:lpstr>
      <vt:lpstr>   </vt:lpstr>
      <vt:lpstr>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Advance Grammer Session 2018-22 By Dr.Faiza Kiran</dc:title>
  <dc:creator>Khalid</dc:creator>
  <cp:lastModifiedBy>Khalid</cp:lastModifiedBy>
  <cp:revision>9</cp:revision>
  <dcterms:created xsi:type="dcterms:W3CDTF">2020-09-15T16:37:58Z</dcterms:created>
  <dcterms:modified xsi:type="dcterms:W3CDTF">2020-09-15T17:26:20Z</dcterms:modified>
</cp:coreProperties>
</file>