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6F4E0-F818-41AB-A453-1EDB32B37D80}" type="datetimeFigureOut">
              <a:rPr lang="en-US" smtClean="0"/>
              <a:t>15/09/2020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CE9F-9EF6-4604-9C40-4E06889D2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CB6546-9CD4-4609-A1BA-D67499DFBFB1}" type="datetimeFigureOut">
              <a:rPr lang="en-US" smtClean="0"/>
              <a:pPr/>
              <a:t>15/09/2020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5240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4500" b="1" dirty="0" smtClean="0">
                <a:solidFill>
                  <a:srgbClr val="0070C0"/>
                </a:solidFill>
              </a:rPr>
              <a:t>Instructor: Dr. Sara Bukhari</a:t>
            </a:r>
            <a:endParaRPr lang="en-US" sz="45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Modern Persian Prose in Iran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Semester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 smtClean="0">
                <a:solidFill>
                  <a:srgbClr val="0070C0"/>
                </a:solidFill>
              </a:rPr>
              <a:t>5th </a:t>
            </a:r>
            <a:r>
              <a:rPr lang="en-US" sz="3600" dirty="0">
                <a:solidFill>
                  <a:srgbClr val="0070C0"/>
                </a:solidFill>
              </a:rPr>
              <a:t>Major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Course Code: </a:t>
            </a:r>
            <a:r>
              <a:rPr lang="en-US" sz="3600" dirty="0" smtClean="0">
                <a:solidFill>
                  <a:srgbClr val="0070C0"/>
                </a:solidFill>
              </a:rPr>
              <a:t>303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Lecture No. 10-11-12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3535362"/>
          </a:xfrm>
        </p:spPr>
        <p:txBody>
          <a:bodyPr>
            <a:noAutofit/>
          </a:bodyPr>
          <a:lstStyle/>
          <a:p>
            <a:pPr marL="109728" algn="ctr"/>
            <a:r>
              <a:rPr lang="ur-PK" sz="9600" dirty="0">
                <a:solidFill>
                  <a:srgbClr val="0070C0"/>
                </a:solidFill>
              </a:rPr>
              <a:t>داستان </a:t>
            </a:r>
            <a:r>
              <a:rPr lang="ur-PK" sz="9600" dirty="0" smtClean="0">
                <a:solidFill>
                  <a:srgbClr val="0070C0"/>
                </a:solidFill>
              </a:rPr>
              <a:t>کوتاہ</a:t>
            </a:r>
            <a:r>
              <a:rPr lang="en-US" sz="9600" dirty="0" smtClean="0">
                <a:solidFill>
                  <a:srgbClr val="0070C0"/>
                </a:solidFill>
              </a:rPr>
              <a:t/>
            </a:r>
            <a:br>
              <a:rPr lang="en-US" sz="9600" dirty="0" smtClean="0">
                <a:solidFill>
                  <a:srgbClr val="0070C0"/>
                </a:solidFill>
              </a:rPr>
            </a:br>
            <a:r>
              <a:rPr lang="ur-PK" sz="9600" dirty="0">
                <a:solidFill>
                  <a:srgbClr val="0070C0"/>
                </a:solidFill>
              </a:rPr>
              <a:t>مجلس عیادت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ur-PK" sz="9600" dirty="0">
                <a:solidFill>
                  <a:srgbClr val="0070C0"/>
                </a:solidFill>
              </a:rPr>
              <a:t/>
            </a:r>
            <a:br>
              <a:rPr lang="ur-PK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167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isc\Assignments\Sara\140920\Course 1\4\20200914_235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7300" y="-800100"/>
            <a:ext cx="6553200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1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isc\Assignments\Sara\140920\Course 1\4\20200914_235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5417" y="-715816"/>
            <a:ext cx="6477001" cy="86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0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isc\Assignments\Sara\140920\Course 1\4\20200914_235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9230" y="-773430"/>
            <a:ext cx="6400800" cy="85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6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isc\Assignments\Sara\140920\Course 1\4\20200914_235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7300" y="-876300"/>
            <a:ext cx="64770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6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isc\Assignments\Sara\140920\Course 1\4\20200915_000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1600" y="-990600"/>
            <a:ext cx="64008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7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isc\Assignments\Sara\140920\Course 1\4\20200915_000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200" y="-914400"/>
            <a:ext cx="6477000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31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488</TotalTime>
  <Words>8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 Modern Persian Prose in Iran  Semester: 5th Major Course Code: 303 Lecture No. 10-11-12</vt:lpstr>
      <vt:lpstr>داستان کوتاہ مجلس عیادت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exmbafal12039</dc:creator>
  <cp:lastModifiedBy>aatir</cp:lastModifiedBy>
  <cp:revision>63</cp:revision>
  <dcterms:created xsi:type="dcterms:W3CDTF">2013-04-17T15:22:06Z</dcterms:created>
  <dcterms:modified xsi:type="dcterms:W3CDTF">2020-09-15T03:58:09Z</dcterms:modified>
</cp:coreProperties>
</file>