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6" r:id="rId2"/>
    <p:sldId id="277" r:id="rId3"/>
    <p:sldId id="278" r:id="rId4"/>
    <p:sldId id="280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xbasanxsgabq@outlook.com" initials="s" lastIdx="5" clrIdx="0">
    <p:extLst>
      <p:ext uri="{19B8F6BF-5375-455C-9EA6-DF929625EA0E}">
        <p15:presenceInfo xmlns:p15="http://schemas.microsoft.com/office/powerpoint/2012/main" userId="589cf25aa5e652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D51F-B86B-4089-8AF8-D14427CA84AE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DBEF-2E24-4F76-8DE7-14E00ADD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10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35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2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3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8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3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30595" y="914400"/>
            <a:ext cx="5826719" cy="2743200"/>
          </a:xfrm>
          <a:solidFill>
            <a:srgbClr val="C00000"/>
          </a:solidFill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ur-PK" sz="4000" dirty="0" smtClean="0"/>
              <a:t>اردو ترجمہ مثنوی معنوی مولوی 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  <a:scene3d>
            <a:camera prst="isometricOffAxis1Right"/>
            <a:lightRig rig="threePt" dir="t"/>
          </a:scene3d>
        </p:spPr>
        <p:txBody>
          <a:bodyPr>
            <a:normAutofit lnSpcReduction="10000"/>
          </a:bodyPr>
          <a:lstStyle/>
          <a:p>
            <a:r>
              <a:rPr lang="en-US" dirty="0" smtClean="0"/>
              <a:t>Instructor:  </a:t>
            </a:r>
            <a:r>
              <a:rPr lang="en-US" dirty="0" err="1" smtClean="0"/>
              <a:t>Dr</a:t>
            </a:r>
            <a:r>
              <a:rPr lang="en-US" dirty="0" smtClean="0"/>
              <a:t> Anjum  </a:t>
            </a:r>
            <a:r>
              <a:rPr lang="en-US" dirty="0" err="1" smtClean="0"/>
              <a:t>Tahira</a:t>
            </a:r>
            <a:r>
              <a:rPr lang="en-US" dirty="0" smtClean="0"/>
              <a:t> 			</a:t>
            </a:r>
          </a:p>
          <a:p>
            <a:r>
              <a:rPr lang="en-US" dirty="0"/>
              <a:t>	</a:t>
            </a:r>
            <a:r>
              <a:rPr lang="en-US" dirty="0" smtClean="0"/>
              <a:t>	Class: BS							 </a:t>
            </a:r>
          </a:p>
          <a:p>
            <a:r>
              <a:rPr lang="en-US" dirty="0" smtClean="0"/>
              <a:t>Semester</a:t>
            </a:r>
            <a:r>
              <a:rPr lang="en-US" smtClean="0"/>
              <a:t>: V</a:t>
            </a:r>
            <a:r>
              <a:rPr lang="en-US" dirty="0" smtClean="0"/>
              <a:t>				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2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مثنوی مولانا روم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5585712" cy="4572000"/>
          </a:xfrm>
        </p:spPr>
      </p:pic>
    </p:spTree>
    <p:extLst>
      <p:ext uri="{BB962C8B-B14F-4D97-AF65-F5344CB8AC3E}">
        <p14:creationId xmlns:p14="http://schemas.microsoft.com/office/powerpoint/2010/main" val="377690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/>
              <a:t>اردو ترجمہ مثنوی معنوی مولانا روم </a:t>
            </a:r>
            <a:r>
              <a:rPr lang="ur-PK" dirty="0" smtClean="0"/>
              <a:t>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60588"/>
            <a:ext cx="5562600" cy="4316412"/>
          </a:xfrm>
        </p:spPr>
      </p:pic>
    </p:spTree>
    <p:extLst>
      <p:ext uri="{BB962C8B-B14F-4D97-AF65-F5344CB8AC3E}">
        <p14:creationId xmlns:p14="http://schemas.microsoft.com/office/powerpoint/2010/main" val="419695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/>
              <a:t>اردو ترجمہ مثنوی معنوی مولانا روم </a:t>
            </a:r>
            <a:r>
              <a:rPr lang="ur-PK" dirty="0" smtClean="0"/>
              <a:t>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4648200" cy="4495800"/>
          </a:xfrm>
        </p:spPr>
      </p:pic>
    </p:spTree>
    <p:extLst>
      <p:ext uri="{BB962C8B-B14F-4D97-AF65-F5344CB8AC3E}">
        <p14:creationId xmlns:p14="http://schemas.microsoft.com/office/powerpoint/2010/main" val="352899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29A2-2673-4BA4-95BB-6EA9AD68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76" y="1066799"/>
            <a:ext cx="3660423" cy="2819401"/>
          </a:xfr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  <a:scene3d>
            <a:camera prst="perspectiveContrastingRightFacing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ur-PK" sz="2800" dirty="0" smtClean="0"/>
              <a:t>اردو ترجمہ مثنوی معنی مولوی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30F2-6F7C-4430-BB3E-53F19419F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687889-B1A9-4001-BFC6-237258F32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2400" y="2777069"/>
            <a:ext cx="2643129" cy="258444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ur-PK" sz="3600" dirty="0"/>
          </a:p>
          <a:p>
            <a:r>
              <a:rPr lang="ur-PK" sz="3600" dirty="0"/>
              <a:t>سپاس</a:t>
            </a:r>
          </a:p>
          <a:p>
            <a:endParaRPr lang="en-US" sz="36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E01773E-9346-4BF9-BF43-184793188E1B}"/>
              </a:ext>
            </a:extLst>
          </p:cNvPr>
          <p:cNvSpPr/>
          <p:nvPr/>
        </p:nvSpPr>
        <p:spPr>
          <a:xfrm>
            <a:off x="1489364" y="553025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102A258-266D-4E21-9800-B40233C8C04F}"/>
              </a:ext>
            </a:extLst>
          </p:cNvPr>
          <p:cNvSpPr/>
          <p:nvPr/>
        </p:nvSpPr>
        <p:spPr>
          <a:xfrm>
            <a:off x="4438693" y="9144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1913044-9FE6-4DFE-A76B-17DFFCC4F959}"/>
              </a:ext>
            </a:extLst>
          </p:cNvPr>
          <p:cNvSpPr/>
          <p:nvPr/>
        </p:nvSpPr>
        <p:spPr>
          <a:xfrm>
            <a:off x="6042912" y="5149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676C0A0-F013-4C6D-8FA4-57C51CB992FF}"/>
              </a:ext>
            </a:extLst>
          </p:cNvPr>
          <p:cNvSpPr/>
          <p:nvPr/>
        </p:nvSpPr>
        <p:spPr>
          <a:xfrm>
            <a:off x="457200" y="5715000"/>
            <a:ext cx="9906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28D3A05-CDE7-4370-80B1-F5ADED767F9F}"/>
              </a:ext>
            </a:extLst>
          </p:cNvPr>
          <p:cNvSpPr/>
          <p:nvPr/>
        </p:nvSpPr>
        <p:spPr>
          <a:xfrm>
            <a:off x="5909606" y="3087320"/>
            <a:ext cx="1219200" cy="9143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743200" y="4373881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6361</TotalTime>
  <Words>31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Tahoma</vt:lpstr>
      <vt:lpstr>Trebuchet MS</vt:lpstr>
      <vt:lpstr>Wingdings 3</vt:lpstr>
      <vt:lpstr>Facet</vt:lpstr>
      <vt:lpstr>اردو ترجمہ مثنوی معنوی مولوی </vt:lpstr>
      <vt:lpstr>مثنوی مولانا روم    </vt:lpstr>
      <vt:lpstr>اردو ترجمہ مثنوی معنوی مولانا روم      </vt:lpstr>
      <vt:lpstr>اردو ترجمہ مثنوی معنوی مولانا روم       </vt:lpstr>
      <vt:lpstr>اردو ترجمہ مثنوی معنی مولوی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Jaffer</dc:creator>
  <cp:lastModifiedBy>Anjum</cp:lastModifiedBy>
  <cp:revision>81</cp:revision>
  <dcterms:created xsi:type="dcterms:W3CDTF">2015-01-03T09:01:24Z</dcterms:created>
  <dcterms:modified xsi:type="dcterms:W3CDTF">2020-09-15T02:02:01Z</dcterms:modified>
</cp:coreProperties>
</file>