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6" r:id="rId2"/>
    <p:sldId id="27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xbasanxsgabq@outlook.com" initials="s" lastIdx="5" clrIdx="0">
    <p:extLst>
      <p:ext uri="{19B8F6BF-5375-455C-9EA6-DF929625EA0E}">
        <p15:presenceInfo xmlns:p15="http://schemas.microsoft.com/office/powerpoint/2012/main" userId="589cf25aa5e65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D51F-B86B-4089-8AF8-D14427CA84A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DBEF-2E24-4F76-8DE7-14E00ADD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10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3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3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3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350C-1681-428B-BCD3-871029CED47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30595" y="914400"/>
            <a:ext cx="5826719" cy="3136434"/>
          </a:xfrm>
          <a:solidFill>
            <a:srgbClr val="C00000"/>
          </a:solidFill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ur-PK" sz="4000" dirty="0" smtClean="0"/>
              <a:t>اردو ترجمہ بخشی از متن اسرار التوحید از محمد بن منور میہنی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  <a:scene3d>
            <a:camera prst="isometricOffAxis1Right"/>
            <a:lightRig rig="threePt" dir="t"/>
          </a:scene3d>
        </p:spPr>
        <p:txBody>
          <a:bodyPr>
            <a:normAutofit lnSpcReduction="10000"/>
          </a:bodyPr>
          <a:lstStyle/>
          <a:p>
            <a:r>
              <a:rPr lang="en-US" dirty="0" smtClean="0"/>
              <a:t>Instructor:  </a:t>
            </a:r>
            <a:r>
              <a:rPr lang="en-US" dirty="0" err="1" smtClean="0"/>
              <a:t>Dr</a:t>
            </a:r>
            <a:r>
              <a:rPr lang="en-US" dirty="0" smtClean="0"/>
              <a:t> Anjum  </a:t>
            </a:r>
            <a:r>
              <a:rPr lang="en-US" dirty="0" err="1" smtClean="0"/>
              <a:t>Tahira</a:t>
            </a:r>
            <a:r>
              <a:rPr lang="en-US" dirty="0" smtClean="0"/>
              <a:t> 			</a:t>
            </a:r>
          </a:p>
          <a:p>
            <a:r>
              <a:rPr lang="en-US" dirty="0"/>
              <a:t>	</a:t>
            </a:r>
            <a:r>
              <a:rPr lang="en-US" dirty="0" smtClean="0"/>
              <a:t>	Class: BS							 </a:t>
            </a:r>
          </a:p>
          <a:p>
            <a:r>
              <a:rPr lang="en-US" dirty="0" smtClean="0"/>
              <a:t>Semester</a:t>
            </a:r>
            <a:r>
              <a:rPr lang="en-US" smtClean="0"/>
              <a:t>: V</a:t>
            </a:r>
            <a:r>
              <a:rPr lang="en-US" dirty="0" smtClean="0"/>
              <a:t>				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2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/>
              <a:t>اردو ترجمہ متن  بخشی از </a:t>
            </a:r>
            <a:br>
              <a:rPr lang="ur-PK" dirty="0"/>
            </a:br>
            <a:r>
              <a:rPr lang="ur-PK" dirty="0"/>
              <a:t> اسرار </a:t>
            </a:r>
            <a:r>
              <a:rPr lang="ur-PK" dirty="0" smtClean="0"/>
              <a:t>التوحید      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r-PK" dirty="0"/>
              <a:t> وہ غصے کے عالم میں </a:t>
            </a:r>
            <a:r>
              <a:rPr lang="ur-PK" dirty="0" smtClean="0"/>
              <a:t>اٹھے </a:t>
            </a:r>
            <a:r>
              <a:rPr lang="ur-PK" dirty="0"/>
              <a:t>اور شیخ </a:t>
            </a:r>
            <a:r>
              <a:rPr lang="ur-PK" dirty="0" smtClean="0"/>
              <a:t> ابوسعید ابوالخیر کے </a:t>
            </a:r>
            <a:r>
              <a:rPr lang="ur-PK" dirty="0"/>
              <a:t>پاس تشریف لائے.اور جو کچھ خواجہ مظفر ہمدان سے سنا تھا شیخ کے سامنے بیان کر دیا</a:t>
            </a:r>
            <a:r>
              <a:rPr lang="ur-PK" dirty="0" smtClean="0"/>
              <a:t>.</a:t>
            </a:r>
          </a:p>
          <a:p>
            <a:pPr algn="r"/>
            <a:r>
              <a:rPr lang="ur-PK" dirty="0" smtClean="0"/>
              <a:t> </a:t>
            </a:r>
            <a:r>
              <a:rPr lang="ur-PK" dirty="0"/>
              <a:t>شیخ نے فرمایا</a:t>
            </a:r>
            <a:r>
              <a:rPr lang="ur-PK" dirty="0" smtClean="0"/>
              <a:t>.</a:t>
            </a:r>
          </a:p>
          <a:p>
            <a:pPr algn="r"/>
            <a:r>
              <a:rPr lang="ur-PK" dirty="0" smtClean="0"/>
              <a:t> </a:t>
            </a:r>
            <a:r>
              <a:rPr lang="ur-PK" dirty="0"/>
              <a:t>امام مظفر سے کہیے کہ وہ ایک دانه بھی آپ ہی ہیں ہم کچھ نہیں ہیں</a:t>
            </a:r>
            <a:endParaRPr lang="en-US" dirty="0"/>
          </a:p>
          <a:p>
            <a:pPr algn="r"/>
            <a:r>
              <a:rPr lang="ur-PK" dirty="0" smtClean="0"/>
              <a:t>۔ یعنی ہم بہت عاجزی و انکسار کے مالک ہیں۔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29A2-2673-4BA4-95BB-6EA9AD68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76" y="1066799"/>
            <a:ext cx="3660423" cy="2819401"/>
          </a:xfrm>
          <a:solidFill>
            <a:srgbClr val="00B0F0"/>
          </a:solidFill>
          <a:ln>
            <a:solidFill>
              <a:srgbClr val="00B0F0"/>
            </a:solidFill>
          </a:ln>
          <a:scene3d>
            <a:camera prst="perspectiveContrastingRightFacing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ur-PK" sz="2800" dirty="0" smtClean="0"/>
              <a:t>اسرار التوحید از محمد بن منور میہنی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30F2-6F7C-4430-BB3E-53F19419F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87889-B1A9-4001-BFC6-237258F32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r-PK" sz="3600" dirty="0"/>
          </a:p>
          <a:p>
            <a:endParaRPr lang="ur-PK" sz="3600" dirty="0"/>
          </a:p>
          <a:p>
            <a:r>
              <a:rPr lang="ur-PK" sz="3600" dirty="0"/>
              <a:t>سپاس</a:t>
            </a:r>
          </a:p>
          <a:p>
            <a:endParaRPr lang="en-US" sz="36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01773E-9346-4BF9-BF43-184793188E1B}"/>
              </a:ext>
            </a:extLst>
          </p:cNvPr>
          <p:cNvSpPr/>
          <p:nvPr/>
        </p:nvSpPr>
        <p:spPr>
          <a:xfrm>
            <a:off x="1489364" y="553025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102A258-266D-4E21-9800-B40233C8C04F}"/>
              </a:ext>
            </a:extLst>
          </p:cNvPr>
          <p:cNvSpPr/>
          <p:nvPr/>
        </p:nvSpPr>
        <p:spPr>
          <a:xfrm>
            <a:off x="4438693" y="9144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1913044-9FE6-4DFE-A76B-17DFFCC4F959}"/>
              </a:ext>
            </a:extLst>
          </p:cNvPr>
          <p:cNvSpPr/>
          <p:nvPr/>
        </p:nvSpPr>
        <p:spPr>
          <a:xfrm>
            <a:off x="6042912" y="5149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676C0A0-F013-4C6D-8FA4-57C51CB992FF}"/>
              </a:ext>
            </a:extLst>
          </p:cNvPr>
          <p:cNvSpPr/>
          <p:nvPr/>
        </p:nvSpPr>
        <p:spPr>
          <a:xfrm>
            <a:off x="457200" y="5715000"/>
            <a:ext cx="9906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28D3A05-CDE7-4370-80B1-F5ADED767F9F}"/>
              </a:ext>
            </a:extLst>
          </p:cNvPr>
          <p:cNvSpPr/>
          <p:nvPr/>
        </p:nvSpPr>
        <p:spPr>
          <a:xfrm>
            <a:off x="5909606" y="3087320"/>
            <a:ext cx="1219200" cy="914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B589-871E-439E-8CE4-45A9400D23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r-PK" dirty="0" smtClean="0"/>
              <a:t>اسرار التوحید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r-PK" dirty="0" smtClean="0"/>
              <a:t>ہمارے </a:t>
            </a:r>
            <a:r>
              <a:rPr lang="ur-PK" dirty="0"/>
              <a:t>شیخ ابو سعید ابو الخیر کی ولادت اتوار کے روز یکم محرم 327 هجری کو هویی اور ہمارے </a:t>
            </a:r>
            <a:r>
              <a:rPr lang="ur-PK" dirty="0" smtClean="0"/>
              <a:t>شیخ کے </a:t>
            </a:r>
            <a:r>
              <a:rPr lang="ur-PK" dirty="0"/>
              <a:t>والد </a:t>
            </a:r>
            <a:r>
              <a:rPr lang="ur-PK" dirty="0" smtClean="0"/>
              <a:t>صوفیائے کرام </a:t>
            </a:r>
            <a:r>
              <a:rPr lang="ur-PK" dirty="0"/>
              <a:t>کے ساتھ </a:t>
            </a:r>
            <a:r>
              <a:rPr lang="ur-PK" dirty="0" smtClean="0"/>
              <a:t>مہینہ </a:t>
            </a:r>
            <a:r>
              <a:rPr lang="ur-PK" dirty="0"/>
              <a:t>میں </a:t>
            </a:r>
            <a:r>
              <a:rPr lang="ur-PK" dirty="0" smtClean="0"/>
              <a:t>مجالسِ ذکرِ الٰہی </a:t>
            </a:r>
            <a:r>
              <a:rPr lang="ur-PK" dirty="0"/>
              <a:t>کا اہتمام کرتے جو ہفتے </a:t>
            </a:r>
            <a:r>
              <a:rPr lang="ur-PK" dirty="0" smtClean="0"/>
              <a:t>میں ایک رات ان میں سے کسی ایک کے گھر میں منعقد </a:t>
            </a:r>
            <a:r>
              <a:rPr lang="ur-PK" dirty="0"/>
              <a:t>ہوتی اور اگر کوئی مسافر درویش ہوتا تو اسے بھی اس دعوت میں بلایا </a:t>
            </a:r>
            <a:r>
              <a:rPr lang="ur-PK" dirty="0" smtClean="0"/>
              <a:t>جاتا۔ </a:t>
            </a:r>
            <a:r>
              <a:rPr lang="ur-PK" dirty="0"/>
              <a:t>جب تمام امور مجلس, نماز اور اوراد سے فارغ ہو جاتے تو پھر وہ سماع کی محفل کا اہتمام کرتے .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7CCC79-3487-4BEC-ADDB-58646F47A03A}"/>
              </a:ext>
            </a:extLst>
          </p:cNvPr>
          <p:cNvSpPr/>
          <p:nvPr/>
        </p:nvSpPr>
        <p:spPr>
          <a:xfrm>
            <a:off x="7391400" y="4800602"/>
            <a:ext cx="1752600" cy="1325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r-PK" dirty="0"/>
              <a:t>فرھنگ عمید</a:t>
            </a: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9A7A74F-6464-4F7D-B6E8-76F53FDA8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4" y="1528763"/>
            <a:ext cx="2909000" cy="3881437"/>
          </a:xfrm>
        </p:spPr>
      </p:pic>
    </p:spTree>
    <p:extLst>
      <p:ext uri="{BB962C8B-B14F-4D97-AF65-F5344CB8AC3E}">
        <p14:creationId xmlns:p14="http://schemas.microsoft.com/office/powerpoint/2010/main" val="4842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05">
        <p:cut/>
      </p:transition>
    </mc:Choice>
    <mc:Fallback xmlns="">
      <p:transition advTm="6305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347713" cy="1549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r-PK" dirty="0" smtClean="0"/>
              <a:t>اردو ترجمہ متن  بخشی از </a:t>
            </a:r>
            <a:br>
              <a:rPr lang="ur-PK" dirty="0" smtClean="0"/>
            </a:br>
            <a:r>
              <a:rPr lang="ur-PK" dirty="0" smtClean="0"/>
              <a:t> اسرار التوحید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r-PK" dirty="0" smtClean="0"/>
              <a:t>ایک</a:t>
            </a:r>
            <a:r>
              <a:rPr lang="ur-PK" dirty="0"/>
              <a:t> </a:t>
            </a:r>
            <a:r>
              <a:rPr lang="ur-PK" dirty="0" smtClean="0"/>
              <a:t>شام بابو ابو </a:t>
            </a:r>
            <a:r>
              <a:rPr lang="ur-PK" dirty="0"/>
              <a:t>الخیر درویشوں کی دعوت </a:t>
            </a:r>
            <a:r>
              <a:rPr lang="ur-PK" dirty="0" smtClean="0"/>
              <a:t>میں جانے لگے ۔  </a:t>
            </a:r>
            <a:r>
              <a:rPr lang="ur-PK" dirty="0"/>
              <a:t>شیخ کی والدہ نے درخواست کی کہ ابوسعید کو بھی اپنے ساتھ لے جائیں تاکہ درویشوں کی </a:t>
            </a:r>
            <a:r>
              <a:rPr lang="ur-PK" dirty="0" smtClean="0"/>
              <a:t>نظرِ </a:t>
            </a:r>
            <a:r>
              <a:rPr lang="ur-PK" dirty="0"/>
              <a:t>کرم ان پر </a:t>
            </a:r>
            <a:r>
              <a:rPr lang="ur-PK" dirty="0" smtClean="0"/>
              <a:t>پڑے۔ بابو </a:t>
            </a:r>
            <a:r>
              <a:rPr lang="ur-PK" dirty="0"/>
              <a:t>ابوالخیر انہیں اپنے ساتھ لے گئے جب وہ </a:t>
            </a:r>
            <a:r>
              <a:rPr lang="ur-PK" dirty="0" smtClean="0"/>
              <a:t>سماع </a:t>
            </a:r>
            <a:r>
              <a:rPr lang="ur-PK" dirty="0"/>
              <a:t>میں </a:t>
            </a:r>
            <a:r>
              <a:rPr lang="ur-PK" dirty="0" smtClean="0"/>
              <a:t>مشغول </a:t>
            </a:r>
            <a:r>
              <a:rPr lang="ur-PK" dirty="0"/>
              <a:t>ہوئے تو قوال نے یہ شعر پڑھا. </a:t>
            </a:r>
            <a:endParaRPr lang="ur-PK" dirty="0" smtClean="0"/>
          </a:p>
          <a:p>
            <a:r>
              <a:rPr lang="ur-PK" dirty="0" smtClean="0"/>
              <a:t>جی </a:t>
            </a:r>
            <a:r>
              <a:rPr lang="ur-PK" dirty="0"/>
              <a:t>ہاں یہ عشق درویشوں کی </a:t>
            </a:r>
            <a:r>
              <a:rPr lang="ur-PK" dirty="0" smtClean="0"/>
              <a:t>عطا </a:t>
            </a:r>
            <a:r>
              <a:rPr lang="ur-PK" dirty="0"/>
              <a:t>ہے ان کا خود کو راہ خدا میں قتل کرنا </a:t>
            </a:r>
            <a:r>
              <a:rPr lang="ur-PK" dirty="0" smtClean="0"/>
              <a:t>ہی </a:t>
            </a:r>
            <a:r>
              <a:rPr lang="ur-PK" dirty="0"/>
              <a:t>ان کی ولایت ہے دینار اور درہم </a:t>
            </a:r>
            <a:r>
              <a:rPr lang="ur-PK" dirty="0" smtClean="0"/>
              <a:t>مردان خدا </a:t>
            </a:r>
            <a:r>
              <a:rPr lang="ur-PK" dirty="0"/>
              <a:t>کے لیے </a:t>
            </a:r>
            <a:r>
              <a:rPr lang="ur-PK" dirty="0" smtClean="0"/>
              <a:t>فخر </a:t>
            </a:r>
            <a:r>
              <a:rPr lang="ur-PK" dirty="0"/>
              <a:t>کا باعث نہیں </a:t>
            </a:r>
            <a:r>
              <a:rPr lang="ur-PK" dirty="0" smtClean="0"/>
              <a:t>یعنی </a:t>
            </a:r>
            <a:r>
              <a:rPr lang="ur-PK" dirty="0"/>
              <a:t>اللہ کے بندوں کا یہ مقام نہیں کہ وہ مال و دولت  </a:t>
            </a:r>
            <a:r>
              <a:rPr lang="ur-PK" dirty="0" smtClean="0"/>
              <a:t>جمع کریں </a:t>
            </a:r>
            <a:r>
              <a:rPr lang="ur-PK" dirty="0"/>
              <a:t>بلکہ اللہ کی راہ میں جان قربان کرنا </a:t>
            </a:r>
            <a:r>
              <a:rPr lang="ur-PK" dirty="0" smtClean="0"/>
              <a:t>درویشانِ </a:t>
            </a:r>
            <a:r>
              <a:rPr lang="ur-PK" dirty="0"/>
              <a:t>خدا اور بہادروں کا کام </a:t>
            </a:r>
            <a:r>
              <a:rPr lang="ur-PK" dirty="0" smtClean="0"/>
              <a:t>ہے۔</a:t>
            </a:r>
            <a:endParaRPr lang="ur-PK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5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ur-PK" smtClean="0"/>
              <a:t>اردو ترجمہ بخشی از متنِ </a:t>
            </a:r>
            <a:r>
              <a:rPr lang="ur-PK" dirty="0"/>
              <a:t/>
            </a:r>
            <a:br>
              <a:rPr lang="ur-PK" dirty="0"/>
            </a:br>
            <a:r>
              <a:rPr lang="ur-PK" dirty="0"/>
              <a:t> اسرار التوحید </a:t>
            </a:r>
            <a:r>
              <a:rPr lang="ur-PK" dirty="0" smtClean="0"/>
              <a:t>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ur-PK" dirty="0" smtClean="0"/>
              <a:t>جب قوال </a:t>
            </a:r>
            <a:r>
              <a:rPr lang="ur-PK" dirty="0"/>
              <a:t>نے یہ شعر پڑھا تو درویشوں پر ایک خاص </a:t>
            </a:r>
            <a:r>
              <a:rPr lang="ur-PK" dirty="0" smtClean="0"/>
              <a:t>کیفیت اور جذب و مستی </a:t>
            </a:r>
            <a:r>
              <a:rPr lang="ur-PK" dirty="0"/>
              <a:t>طاری </a:t>
            </a:r>
            <a:r>
              <a:rPr lang="ur-PK" dirty="0" smtClean="0"/>
              <a:t>ہوگئی۔ </a:t>
            </a:r>
            <a:r>
              <a:rPr lang="ur-PK" dirty="0"/>
              <a:t>اور </a:t>
            </a:r>
            <a:r>
              <a:rPr lang="ur-PK" dirty="0" smtClean="0"/>
              <a:t>اُس </a:t>
            </a:r>
            <a:r>
              <a:rPr lang="ur-PK" dirty="0"/>
              <a:t>رات </a:t>
            </a:r>
            <a:r>
              <a:rPr lang="ur-PK" dirty="0" smtClean="0"/>
              <a:t>صبح تک وہ </a:t>
            </a:r>
            <a:r>
              <a:rPr lang="ur-PK" dirty="0"/>
              <a:t>اس شعر پر رقص کرتے رہے اور یہ حالت ان پر اس قدر زیادہ طاری تهی </a:t>
            </a:r>
            <a:r>
              <a:rPr lang="ur-PK" dirty="0" smtClean="0"/>
              <a:t>اور قوال </a:t>
            </a:r>
            <a:r>
              <a:rPr lang="ur-PK" dirty="0"/>
              <a:t>نے یہ شعر اتنی بار پڑها کہ ابو سعید ابو الخیر کو یاد ہوگیا. جب گھر واپس لوٹے تو شیخ نے اپنے والد سے کہا. </a:t>
            </a:r>
            <a:endParaRPr lang="ur-PK" dirty="0" smtClean="0"/>
          </a:p>
          <a:p>
            <a:r>
              <a:rPr lang="ur-PK" dirty="0" smtClean="0"/>
              <a:t> "یہ </a:t>
            </a:r>
            <a:r>
              <a:rPr lang="ur-PK" dirty="0"/>
              <a:t>شعر جو قوال پڑھ رہا تھا اور </a:t>
            </a:r>
            <a:r>
              <a:rPr lang="ur-PK" dirty="0" smtClean="0"/>
              <a:t>درویش  اسے سن کر </a:t>
            </a:r>
            <a:r>
              <a:rPr lang="ur-PK" dirty="0"/>
              <a:t>بہت خوش ہو رہے </a:t>
            </a:r>
            <a:r>
              <a:rPr lang="ur-PK" dirty="0" smtClean="0"/>
              <a:t>تھے، </a:t>
            </a:r>
            <a:r>
              <a:rPr lang="ur-PK" dirty="0"/>
              <a:t>اس کا کیا معنی ہے </a:t>
            </a:r>
            <a:r>
              <a:rPr lang="ur-PK" dirty="0" smtClean="0"/>
              <a:t>." </a:t>
            </a:r>
          </a:p>
          <a:p>
            <a:pPr algn="r"/>
            <a:r>
              <a:rPr lang="ur-PK" dirty="0" smtClean="0"/>
              <a:t>آپ </a:t>
            </a:r>
            <a:r>
              <a:rPr lang="ur-PK" dirty="0"/>
              <a:t>نے </a:t>
            </a:r>
            <a:r>
              <a:rPr lang="ur-PK" dirty="0" smtClean="0"/>
              <a:t>کہا:</a:t>
            </a:r>
          </a:p>
          <a:p>
            <a:pPr algn="r"/>
            <a:r>
              <a:rPr lang="ur-PK" dirty="0" smtClean="0"/>
              <a:t> </a:t>
            </a:r>
            <a:r>
              <a:rPr lang="ur-PK" dirty="0"/>
              <a:t>خاموش </a:t>
            </a:r>
            <a:r>
              <a:rPr lang="ur-PK" dirty="0" smtClean="0"/>
              <a:t>! آپ اس </a:t>
            </a:r>
            <a:r>
              <a:rPr lang="ur-PK" dirty="0"/>
              <a:t>کا معنی نہیں </a:t>
            </a:r>
            <a:r>
              <a:rPr lang="ur-PK" dirty="0" smtClean="0"/>
              <a:t>جانتے اور آپ </a:t>
            </a:r>
            <a:r>
              <a:rPr lang="ur-PK" dirty="0"/>
              <a:t>کو اس سے کیا </a:t>
            </a:r>
            <a:r>
              <a:rPr lang="ur-PK" dirty="0" smtClean="0"/>
              <a:t>لینا دینا۔"</a:t>
            </a:r>
          </a:p>
          <a:p>
            <a:r>
              <a:rPr lang="ur-PK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4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69637"/>
            <a:ext cx="6347714" cy="1200727"/>
          </a:xfrm>
          <a:solidFill>
            <a:srgbClr val="FF0000"/>
          </a:solidFill>
        </p:spPr>
        <p:txBody>
          <a:bodyPr/>
          <a:lstStyle/>
          <a:p>
            <a:r>
              <a:rPr lang="ur-PK" dirty="0" smtClean="0"/>
              <a:t>اردو </a:t>
            </a:r>
            <a:r>
              <a:rPr lang="ur-PK" dirty="0"/>
              <a:t>ترجمہ متن  بخشی از </a:t>
            </a:r>
            <a:br>
              <a:rPr lang="ur-PK" dirty="0"/>
            </a:br>
            <a:r>
              <a:rPr lang="ur-PK" dirty="0"/>
              <a:t> اسرار </a:t>
            </a:r>
            <a:r>
              <a:rPr lang="ur-PK" dirty="0" smtClean="0"/>
              <a:t>التوحید     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ur-PK" dirty="0"/>
              <a:t>اس کے بعد جب شیخ </a:t>
            </a:r>
            <a:r>
              <a:rPr lang="ur-PK" dirty="0" smtClean="0"/>
              <a:t>   ابو </a:t>
            </a:r>
            <a:r>
              <a:rPr lang="ur-PK" dirty="0"/>
              <a:t>سعید ابو الخیر کا مقام اعلی مرتبے تک جا پہنچا اور ان کے والد وصال فرما گئے تو شیخ اکثر فرمایا کرتے تھے</a:t>
            </a:r>
            <a:r>
              <a:rPr lang="ur-PK" dirty="0" smtClean="0"/>
              <a:t>.</a:t>
            </a:r>
          </a:p>
          <a:p>
            <a:pPr algn="r"/>
            <a:r>
              <a:rPr lang="ur-PK" dirty="0" smtClean="0"/>
              <a:t> </a:t>
            </a:r>
            <a:r>
              <a:rPr lang="ur-PK" dirty="0"/>
              <a:t>كاش آج بابو ابوالخیر ہمارے درمیان موجود ہوتے. تاکہ میں ان سے </a:t>
            </a:r>
            <a:r>
              <a:rPr lang="ur-PK" dirty="0" smtClean="0"/>
              <a:t> </a:t>
            </a:r>
            <a:r>
              <a:rPr lang="ur-PK" dirty="0"/>
              <a:t>کہتا کہ آپ خود نہیں جانتے کہ آپ نے اس وقت کیا سنا </a:t>
            </a:r>
            <a:r>
              <a:rPr lang="ur-PK" dirty="0" smtClean="0"/>
              <a:t>تھا۔</a:t>
            </a:r>
            <a:endParaRPr lang="en-US" dirty="0"/>
          </a:p>
        </p:txBody>
      </p:sp>
      <p:pic>
        <p:nvPicPr>
          <p:cNvPr id="1036" name="Picture 12" descr="monavar, mohammadebne: asrarol tohid | Ketab Corp منور، محمدبن :  اسرارالتوحيد | شرکت کتاب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4" y="1930400"/>
            <a:ext cx="275948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0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ur-PK" dirty="0"/>
              <a:t>اردو ترجمہ متن  بخشی از </a:t>
            </a:r>
            <a:br>
              <a:rPr lang="ur-PK" dirty="0"/>
            </a:br>
            <a:r>
              <a:rPr lang="ur-PK" dirty="0"/>
              <a:t> اسرار </a:t>
            </a:r>
            <a:r>
              <a:rPr lang="ur-PK" dirty="0" smtClean="0"/>
              <a:t>التوحید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4087810"/>
          </a:xfrm>
        </p:spPr>
        <p:txBody>
          <a:bodyPr>
            <a:normAutofit/>
          </a:bodyPr>
          <a:lstStyle/>
          <a:p>
            <a:pPr algn="r"/>
            <a:r>
              <a:rPr lang="ur-PK" dirty="0" smtClean="0"/>
              <a:t>کہتے </a:t>
            </a:r>
            <a:r>
              <a:rPr lang="ur-PK" dirty="0"/>
              <a:t>ہیں کہ ہمارے </a:t>
            </a:r>
            <a:r>
              <a:rPr lang="ur-PK" dirty="0" smtClean="0"/>
              <a:t>شیخ </a:t>
            </a:r>
            <a:r>
              <a:rPr lang="ur-PK" dirty="0"/>
              <a:t>کے والد بابو </a:t>
            </a:r>
            <a:r>
              <a:rPr lang="ur-PK" dirty="0" smtClean="0"/>
              <a:t> ابوالخیر </a:t>
            </a:r>
            <a:r>
              <a:rPr lang="ur-PK" dirty="0"/>
              <a:t>سلطان محمود غزنوی کو بہت پسند کرتے </a:t>
            </a:r>
            <a:r>
              <a:rPr lang="ur-PK" dirty="0" smtClean="0"/>
              <a:t>تھے۔انہوں نے ایک سرائے میہنہ   </a:t>
            </a:r>
            <a:r>
              <a:rPr lang="ur-PK" dirty="0"/>
              <a:t>تعمیر </a:t>
            </a:r>
            <a:r>
              <a:rPr lang="ur-PK" dirty="0" smtClean="0"/>
              <a:t>کی ،جو </a:t>
            </a:r>
            <a:r>
              <a:rPr lang="ur-PK" dirty="0"/>
              <a:t>آج سرائے </a:t>
            </a:r>
            <a:r>
              <a:rPr lang="ur-PK" dirty="0" smtClean="0"/>
              <a:t>شیخ </a:t>
            </a:r>
            <a:r>
              <a:rPr lang="ur-PK" dirty="0"/>
              <a:t>کے نام سے معروف ہے </a:t>
            </a:r>
            <a:r>
              <a:rPr lang="ur-PK" dirty="0" smtClean="0"/>
              <a:t>۔اس سرائے </a:t>
            </a:r>
            <a:r>
              <a:rPr lang="ur-PK" dirty="0"/>
              <a:t>کی دیواروں اور چھتوں پر سلطان محمود غزنوی اور اس کے جاہ و </a:t>
            </a:r>
            <a:r>
              <a:rPr lang="ur-PK" dirty="0" smtClean="0"/>
              <a:t>مرتبہ، خادموں، ہاتھیوں اور </a:t>
            </a:r>
            <a:r>
              <a:rPr lang="ur-PK" dirty="0"/>
              <a:t>سواریوں کے نام </a:t>
            </a:r>
            <a:r>
              <a:rPr lang="ur-PK" dirty="0" smtClean="0"/>
              <a:t>نقش اور کندہ کروائے۔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3429000" cy="4318000"/>
          </a:xfrm>
        </p:spPr>
      </p:pic>
    </p:spTree>
    <p:extLst>
      <p:ext uri="{BB962C8B-B14F-4D97-AF65-F5344CB8AC3E}">
        <p14:creationId xmlns:p14="http://schemas.microsoft.com/office/powerpoint/2010/main" val="9635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ur-PK" dirty="0"/>
              <a:t>اردو ترجمہ متن  بخشی از </a:t>
            </a:r>
            <a:br>
              <a:rPr lang="ur-PK" dirty="0"/>
            </a:br>
            <a:r>
              <a:rPr lang="ur-PK" dirty="0"/>
              <a:t> </a:t>
            </a:r>
            <a:r>
              <a:rPr lang="ur-PK" dirty="0" smtClean="0"/>
              <a:t>اسرار التوحید    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ur-PK" dirty="0"/>
              <a:t> اس وقت ہمارے شیخ ابهی بچے تھے.انہوں نے والد سے </a:t>
            </a:r>
            <a:r>
              <a:rPr lang="ur-PK" dirty="0" smtClean="0"/>
              <a:t>کہا: "مجھے </a:t>
            </a:r>
            <a:r>
              <a:rPr lang="ur-PK" dirty="0"/>
              <a:t>اس سرائے میں ایک گھر بنا </a:t>
            </a:r>
            <a:r>
              <a:rPr lang="ur-PK" dirty="0" smtClean="0"/>
              <a:t>دیجئے، جو </a:t>
            </a:r>
            <a:r>
              <a:rPr lang="ur-PK" dirty="0"/>
              <a:t>میرے لیے مخصوص ہو </a:t>
            </a:r>
            <a:r>
              <a:rPr lang="ur-PK" dirty="0" smtClean="0"/>
              <a:t>،کسی </a:t>
            </a:r>
            <a:r>
              <a:rPr lang="ur-PK" dirty="0"/>
              <a:t>اور کا اس میں کوئی عمل دخل نہ </a:t>
            </a:r>
            <a:r>
              <a:rPr lang="ur-PK" dirty="0" smtClean="0"/>
              <a:t>ہو۔"</a:t>
            </a:r>
          </a:p>
          <a:p>
            <a:pPr algn="r"/>
            <a:r>
              <a:rPr lang="ur-PK" dirty="0" smtClean="0"/>
              <a:t> ان کے والد نے </a:t>
            </a:r>
            <a:r>
              <a:rPr lang="ur-PK" dirty="0"/>
              <a:t>ان کے لیے ایک گھر سرائے کے اوپر بنا کر دیا جواب شیخ کی خانقاہ </a:t>
            </a:r>
            <a:r>
              <a:rPr lang="ur-PK" dirty="0" smtClean="0"/>
              <a:t>ہے۔ </a:t>
            </a:r>
          </a:p>
          <a:p>
            <a:pPr algn="r"/>
            <a:r>
              <a:rPr lang="ur-PK" dirty="0" smtClean="0"/>
              <a:t>جب </a:t>
            </a:r>
            <a:r>
              <a:rPr lang="ur-PK" dirty="0"/>
              <a:t>گھر مکمل ہو گیا تو </a:t>
            </a:r>
            <a:r>
              <a:rPr lang="ur-PK" dirty="0" smtClean="0"/>
              <a:t>شیخ نے حکم </a:t>
            </a:r>
            <a:r>
              <a:rPr lang="ur-PK" dirty="0"/>
              <a:t>دیا کہ اس کے درودیوار اور چهتوں پر لکھیے</a:t>
            </a:r>
            <a:r>
              <a:rPr lang="ur-PK" dirty="0" smtClean="0"/>
              <a:t>.</a:t>
            </a:r>
          </a:p>
          <a:p>
            <a:r>
              <a:rPr lang="ur-PK" dirty="0" smtClean="0"/>
              <a:t>  اللہ اللہ اللہ                                  </a:t>
            </a:r>
          </a:p>
          <a:p>
            <a:pPr algn="r"/>
            <a:r>
              <a:rPr lang="ur-PK" dirty="0" smtClean="0"/>
              <a:t>ان </a:t>
            </a:r>
            <a:r>
              <a:rPr lang="ur-PK" dirty="0"/>
              <a:t>کے والد نے کہا </a:t>
            </a:r>
            <a:r>
              <a:rPr lang="ur-PK" dirty="0" smtClean="0"/>
              <a:t>:</a:t>
            </a:r>
          </a:p>
          <a:p>
            <a:pPr algn="r"/>
            <a:r>
              <a:rPr lang="ur-PK" dirty="0" smtClean="0"/>
              <a:t>کہ </a:t>
            </a:r>
            <a:r>
              <a:rPr lang="ur-PK" dirty="0"/>
              <a:t>اے بیٹے یہ سب کیا ہے </a:t>
            </a:r>
            <a:r>
              <a:rPr lang="ur-PK" dirty="0" smtClean="0"/>
              <a:t>۔</a:t>
            </a:r>
          </a:p>
        </p:txBody>
      </p:sp>
    </p:spTree>
    <p:extLst>
      <p:ext uri="{BB962C8B-B14F-4D97-AF65-F5344CB8AC3E}">
        <p14:creationId xmlns:p14="http://schemas.microsoft.com/office/powerpoint/2010/main" val="314447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r-PK" dirty="0"/>
              <a:t>شیخ نے جواب </a:t>
            </a:r>
            <a:r>
              <a:rPr lang="ur-PK" dirty="0" smtClean="0"/>
              <a:t>دیا:</a:t>
            </a:r>
          </a:p>
          <a:p>
            <a:pPr algn="r"/>
            <a:r>
              <a:rPr lang="ur-PK" dirty="0" smtClean="0"/>
              <a:t> "ہر </a:t>
            </a:r>
            <a:r>
              <a:rPr lang="ur-PK" dirty="0"/>
              <a:t>کوئی اپنے گھر کی دیواروں پر اپنے امیر یا مالک کا نام لکھتا ہے </a:t>
            </a:r>
            <a:r>
              <a:rPr lang="ur-PK" dirty="0" smtClean="0"/>
              <a:t>۔"</a:t>
            </a:r>
          </a:p>
          <a:p>
            <a:pPr algn="r"/>
            <a:r>
              <a:rPr lang="ur-PK" dirty="0" smtClean="0"/>
              <a:t>باپ </a:t>
            </a:r>
            <a:r>
              <a:rPr lang="ur-PK" dirty="0"/>
              <a:t>کو ان کی بات سن کر بہت خوشی ہوئی اور </a:t>
            </a:r>
            <a:r>
              <a:rPr lang="ur-PK" dirty="0" smtClean="0"/>
              <a:t>وہ اپنے </a:t>
            </a:r>
            <a:r>
              <a:rPr lang="ur-PK" dirty="0"/>
              <a:t>کیے پر شرمندہ ہوئے</a:t>
            </a:r>
            <a:r>
              <a:rPr lang="ur-PK" dirty="0" smtClean="0"/>
              <a:t>.</a:t>
            </a:r>
          </a:p>
          <a:p>
            <a:pPr algn="r"/>
            <a:r>
              <a:rPr lang="ur-PK" dirty="0" smtClean="0"/>
              <a:t>اس </a:t>
            </a:r>
            <a:r>
              <a:rPr lang="ur-PK" dirty="0"/>
              <a:t>نے حکم دیا کہ ان کے گھر پر جو کچھ بھی لکھا ہوا ہے اسے </a:t>
            </a:r>
            <a:r>
              <a:rPr lang="ur-PK" dirty="0" smtClean="0"/>
              <a:t>مٹا دیجئے۔</a:t>
            </a:r>
          </a:p>
          <a:p>
            <a:pPr algn="r"/>
            <a:r>
              <a:rPr lang="ur-PK" dirty="0" smtClean="0"/>
              <a:t> </a:t>
            </a:r>
            <a:r>
              <a:rPr lang="ur-PK" dirty="0"/>
              <a:t>اس کے بعد وہ اپنے بیٹے کو کسی اور نگاہ سے دیکھنے لگے اور انہوں نے اپنے دل کو شیخ ابو سعید ابو الخیر کے کاموں میں مشغول کر لیا.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ur-PK" dirty="0"/>
              <a:t>اردو ترجمہ متن  بخشی از </a:t>
            </a:r>
            <a:br>
              <a:rPr lang="ur-PK" dirty="0"/>
            </a:br>
            <a:r>
              <a:rPr lang="ur-PK" dirty="0"/>
              <a:t> اسرار </a:t>
            </a:r>
            <a:r>
              <a:rPr lang="ur-PK" dirty="0" smtClean="0"/>
              <a:t>التوحید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8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/>
              <a:t>اردو ترجمہ متن  بخشی از </a:t>
            </a:r>
            <a:br>
              <a:rPr lang="ur-PK" dirty="0"/>
            </a:br>
            <a:r>
              <a:rPr lang="ur-PK" dirty="0"/>
              <a:t> اسرار </a:t>
            </a:r>
            <a:r>
              <a:rPr lang="ur-PK" dirty="0" smtClean="0"/>
              <a:t>التوحید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60589"/>
            <a:ext cx="3087688" cy="388077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ur-PK" dirty="0"/>
              <a:t>خواجہ امام مظفر حمدان </a:t>
            </a:r>
            <a:r>
              <a:rPr lang="ur-PK" dirty="0" smtClean="0"/>
              <a:t>  نو </a:t>
            </a:r>
            <a:r>
              <a:rPr lang="ur-PK" dirty="0"/>
              <a:t>قان میں ایک روز کہنے لگے کہ </a:t>
            </a:r>
            <a:r>
              <a:rPr lang="ur-PK" dirty="0" smtClean="0"/>
              <a:t>:</a:t>
            </a:r>
          </a:p>
          <a:p>
            <a:pPr algn="r"/>
            <a:r>
              <a:rPr lang="ur-PK" dirty="0" smtClean="0"/>
              <a:t>ہمارا </a:t>
            </a:r>
            <a:r>
              <a:rPr lang="ur-PK" dirty="0"/>
              <a:t>مرتبہ شیخ ابوسعید ابوالخیر کے مقابلے میں ایسے ہی ہے جیسے باجرے کا ایک </a:t>
            </a:r>
            <a:r>
              <a:rPr lang="ur-PK" dirty="0" smtClean="0"/>
              <a:t>پیمانہ۔ </a:t>
            </a:r>
            <a:r>
              <a:rPr lang="ur-PK" dirty="0"/>
              <a:t>جس میں شیخ ابو سعید ابو الخیر ایک د</a:t>
            </a:r>
            <a:r>
              <a:rPr lang="ur-PK" dirty="0" smtClean="0"/>
              <a:t>انہ ہیں </a:t>
            </a:r>
            <a:r>
              <a:rPr lang="ur-PK" dirty="0"/>
              <a:t>اور باقی سب ہم </a:t>
            </a:r>
            <a:r>
              <a:rPr lang="ur-PK" dirty="0" smtClean="0"/>
              <a:t>ہیں۔</a:t>
            </a:r>
          </a:p>
          <a:p>
            <a:pPr algn="r"/>
            <a:r>
              <a:rPr lang="ur-PK" dirty="0" smtClean="0"/>
              <a:t> </a:t>
            </a:r>
            <a:r>
              <a:rPr lang="ur-PK" dirty="0"/>
              <a:t>اس وقت شیخ ابو </a:t>
            </a:r>
            <a:r>
              <a:rPr lang="ur-PK" dirty="0" smtClean="0"/>
              <a:t>سعید ابوالخیر کے </a:t>
            </a:r>
            <a:r>
              <a:rPr lang="ur-PK" dirty="0"/>
              <a:t>ایک مرید وہاں موجود </a:t>
            </a:r>
            <a:r>
              <a:rPr lang="ur-PK" dirty="0" smtClean="0"/>
              <a:t>تھے۔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905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7314</TotalTime>
  <Words>829</Words>
  <Application>Microsoft Office PowerPoint</Application>
  <PresentationFormat>On-screen Show (4:3)</PresentationFormat>
  <Paragraphs>47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Trebuchet MS</vt:lpstr>
      <vt:lpstr>Wingdings 3</vt:lpstr>
      <vt:lpstr>Facet</vt:lpstr>
      <vt:lpstr>اردو ترجمہ بخشی از متن اسرار التوحید از محمد بن منور میہنی</vt:lpstr>
      <vt:lpstr>اسرار التوحید      </vt:lpstr>
      <vt:lpstr>اردو ترجمہ متن  بخشی از   اسرار التوحید       </vt:lpstr>
      <vt:lpstr>اردو ترجمہ بخشی از متنِ   اسرار التوحید        </vt:lpstr>
      <vt:lpstr>اردو ترجمہ متن  بخشی از   اسرار التوحید        </vt:lpstr>
      <vt:lpstr>اردو ترجمہ متن  بخشی از   اسرار التوحید       </vt:lpstr>
      <vt:lpstr>اردو ترجمہ متن  بخشی از   اسرار التوحید       </vt:lpstr>
      <vt:lpstr>اردو ترجمہ متن  بخشی از   اسرار التوحید       </vt:lpstr>
      <vt:lpstr>اردو ترجمہ متن  بخشی از   اسرار التوحید       </vt:lpstr>
      <vt:lpstr>اردو ترجمہ متن  بخشی از   اسرار التوحید        </vt:lpstr>
      <vt:lpstr>اسرار التوحید از محمد بن منور میہنی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Jaffer</dc:creator>
  <cp:lastModifiedBy>Anjum</cp:lastModifiedBy>
  <cp:revision>77</cp:revision>
  <dcterms:created xsi:type="dcterms:W3CDTF">2015-01-03T09:01:24Z</dcterms:created>
  <dcterms:modified xsi:type="dcterms:W3CDTF">2020-09-24T05:43:20Z</dcterms:modified>
</cp:coreProperties>
</file>