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8D077-5E29-48CC-ACAA-4F1CABA408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C5E6FD5-5FE6-4C17-B4A3-F8D15790AA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323135-9368-4D4F-9826-8406C7E5996D}"/>
              </a:ext>
            </a:extLst>
          </p:cNvPr>
          <p:cNvSpPr>
            <a:spLocks noGrp="1"/>
          </p:cNvSpPr>
          <p:nvPr>
            <p:ph type="dt" sz="half" idx="10"/>
          </p:nvPr>
        </p:nvSpPr>
        <p:spPr/>
        <p:txBody>
          <a:bodyPr/>
          <a:lstStyle/>
          <a:p>
            <a:fld id="{04B7E840-0445-4553-BCA4-8444B78D197F}" type="datetimeFigureOut">
              <a:rPr lang="en-US" smtClean="0"/>
              <a:t>9/9/2020</a:t>
            </a:fld>
            <a:endParaRPr lang="en-US"/>
          </a:p>
        </p:txBody>
      </p:sp>
      <p:sp>
        <p:nvSpPr>
          <p:cNvPr id="5" name="Footer Placeholder 4">
            <a:extLst>
              <a:ext uri="{FF2B5EF4-FFF2-40B4-BE49-F238E27FC236}">
                <a16:creationId xmlns:a16="http://schemas.microsoft.com/office/drawing/2014/main" id="{4BD56FCB-A544-45F5-85EF-49825589BD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2D17C0-39B7-436B-AEC6-FF2F32F322DA}"/>
              </a:ext>
            </a:extLst>
          </p:cNvPr>
          <p:cNvSpPr>
            <a:spLocks noGrp="1"/>
          </p:cNvSpPr>
          <p:nvPr>
            <p:ph type="sldNum" sz="quarter" idx="12"/>
          </p:nvPr>
        </p:nvSpPr>
        <p:spPr/>
        <p:txBody>
          <a:bodyPr/>
          <a:lstStyle/>
          <a:p>
            <a:fld id="{FBF10F8C-0956-4C1A-A006-4683BEE42A1C}" type="slidenum">
              <a:rPr lang="en-US" smtClean="0"/>
              <a:t>‹#›</a:t>
            </a:fld>
            <a:endParaRPr lang="en-US"/>
          </a:p>
        </p:txBody>
      </p:sp>
    </p:spTree>
    <p:extLst>
      <p:ext uri="{BB962C8B-B14F-4D97-AF65-F5344CB8AC3E}">
        <p14:creationId xmlns:p14="http://schemas.microsoft.com/office/powerpoint/2010/main" val="2029377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8D34E-EADD-4A82-8842-BA353BD50A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740B9F-A791-440B-BDE3-44EC99BAAD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71AFFE-AB16-4977-88E2-AF4BCCFEFE34}"/>
              </a:ext>
            </a:extLst>
          </p:cNvPr>
          <p:cNvSpPr>
            <a:spLocks noGrp="1"/>
          </p:cNvSpPr>
          <p:nvPr>
            <p:ph type="dt" sz="half" idx="10"/>
          </p:nvPr>
        </p:nvSpPr>
        <p:spPr/>
        <p:txBody>
          <a:bodyPr/>
          <a:lstStyle/>
          <a:p>
            <a:fld id="{04B7E840-0445-4553-BCA4-8444B78D197F}" type="datetimeFigureOut">
              <a:rPr lang="en-US" smtClean="0"/>
              <a:t>9/9/2020</a:t>
            </a:fld>
            <a:endParaRPr lang="en-US"/>
          </a:p>
        </p:txBody>
      </p:sp>
      <p:sp>
        <p:nvSpPr>
          <p:cNvPr id="5" name="Footer Placeholder 4">
            <a:extLst>
              <a:ext uri="{FF2B5EF4-FFF2-40B4-BE49-F238E27FC236}">
                <a16:creationId xmlns:a16="http://schemas.microsoft.com/office/drawing/2014/main" id="{54E45ECD-4CF7-4CC4-949A-4A392E2CEC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87E55C-CB04-4A4A-A631-F06248A79C8F}"/>
              </a:ext>
            </a:extLst>
          </p:cNvPr>
          <p:cNvSpPr>
            <a:spLocks noGrp="1"/>
          </p:cNvSpPr>
          <p:nvPr>
            <p:ph type="sldNum" sz="quarter" idx="12"/>
          </p:nvPr>
        </p:nvSpPr>
        <p:spPr/>
        <p:txBody>
          <a:bodyPr/>
          <a:lstStyle/>
          <a:p>
            <a:fld id="{FBF10F8C-0956-4C1A-A006-4683BEE42A1C}" type="slidenum">
              <a:rPr lang="en-US" smtClean="0"/>
              <a:t>‹#›</a:t>
            </a:fld>
            <a:endParaRPr lang="en-US"/>
          </a:p>
        </p:txBody>
      </p:sp>
    </p:spTree>
    <p:extLst>
      <p:ext uri="{BB962C8B-B14F-4D97-AF65-F5344CB8AC3E}">
        <p14:creationId xmlns:p14="http://schemas.microsoft.com/office/powerpoint/2010/main" val="2969711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6DC7BC-BAD4-4BA6-BE01-9E8B0770D7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5BB4CDD-5DFC-4D53-B0AC-4FD814AF34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2F646C-400F-44B8-A8D7-300E98025630}"/>
              </a:ext>
            </a:extLst>
          </p:cNvPr>
          <p:cNvSpPr>
            <a:spLocks noGrp="1"/>
          </p:cNvSpPr>
          <p:nvPr>
            <p:ph type="dt" sz="half" idx="10"/>
          </p:nvPr>
        </p:nvSpPr>
        <p:spPr/>
        <p:txBody>
          <a:bodyPr/>
          <a:lstStyle/>
          <a:p>
            <a:fld id="{04B7E840-0445-4553-BCA4-8444B78D197F}" type="datetimeFigureOut">
              <a:rPr lang="en-US" smtClean="0"/>
              <a:t>9/9/2020</a:t>
            </a:fld>
            <a:endParaRPr lang="en-US"/>
          </a:p>
        </p:txBody>
      </p:sp>
      <p:sp>
        <p:nvSpPr>
          <p:cNvPr id="5" name="Footer Placeholder 4">
            <a:extLst>
              <a:ext uri="{FF2B5EF4-FFF2-40B4-BE49-F238E27FC236}">
                <a16:creationId xmlns:a16="http://schemas.microsoft.com/office/drawing/2014/main" id="{F958F4B5-9E98-40F2-AF4F-9C72426A82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44E4EF-CD54-4481-9D5E-0377AC1951CF}"/>
              </a:ext>
            </a:extLst>
          </p:cNvPr>
          <p:cNvSpPr>
            <a:spLocks noGrp="1"/>
          </p:cNvSpPr>
          <p:nvPr>
            <p:ph type="sldNum" sz="quarter" idx="12"/>
          </p:nvPr>
        </p:nvSpPr>
        <p:spPr/>
        <p:txBody>
          <a:bodyPr/>
          <a:lstStyle/>
          <a:p>
            <a:fld id="{FBF10F8C-0956-4C1A-A006-4683BEE42A1C}" type="slidenum">
              <a:rPr lang="en-US" smtClean="0"/>
              <a:t>‹#›</a:t>
            </a:fld>
            <a:endParaRPr lang="en-US"/>
          </a:p>
        </p:txBody>
      </p:sp>
    </p:spTree>
    <p:extLst>
      <p:ext uri="{BB962C8B-B14F-4D97-AF65-F5344CB8AC3E}">
        <p14:creationId xmlns:p14="http://schemas.microsoft.com/office/powerpoint/2010/main" val="1708973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50149-8D20-4CE5-8808-02A6602AB3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FB8177-0F3A-420C-BEED-C4680D6C49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216BD1-E869-4C13-A008-4B9AFDE14E98}"/>
              </a:ext>
            </a:extLst>
          </p:cNvPr>
          <p:cNvSpPr>
            <a:spLocks noGrp="1"/>
          </p:cNvSpPr>
          <p:nvPr>
            <p:ph type="dt" sz="half" idx="10"/>
          </p:nvPr>
        </p:nvSpPr>
        <p:spPr/>
        <p:txBody>
          <a:bodyPr/>
          <a:lstStyle/>
          <a:p>
            <a:fld id="{04B7E840-0445-4553-BCA4-8444B78D197F}" type="datetimeFigureOut">
              <a:rPr lang="en-US" smtClean="0"/>
              <a:t>9/9/2020</a:t>
            </a:fld>
            <a:endParaRPr lang="en-US"/>
          </a:p>
        </p:txBody>
      </p:sp>
      <p:sp>
        <p:nvSpPr>
          <p:cNvPr id="5" name="Footer Placeholder 4">
            <a:extLst>
              <a:ext uri="{FF2B5EF4-FFF2-40B4-BE49-F238E27FC236}">
                <a16:creationId xmlns:a16="http://schemas.microsoft.com/office/drawing/2014/main" id="{D21F2285-72A2-431A-97C4-DBE869AB36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CE9897-2927-4A9C-A55C-C6E46AFC1926}"/>
              </a:ext>
            </a:extLst>
          </p:cNvPr>
          <p:cNvSpPr>
            <a:spLocks noGrp="1"/>
          </p:cNvSpPr>
          <p:nvPr>
            <p:ph type="sldNum" sz="quarter" idx="12"/>
          </p:nvPr>
        </p:nvSpPr>
        <p:spPr/>
        <p:txBody>
          <a:bodyPr/>
          <a:lstStyle/>
          <a:p>
            <a:fld id="{FBF10F8C-0956-4C1A-A006-4683BEE42A1C}" type="slidenum">
              <a:rPr lang="en-US" smtClean="0"/>
              <a:t>‹#›</a:t>
            </a:fld>
            <a:endParaRPr lang="en-US"/>
          </a:p>
        </p:txBody>
      </p:sp>
    </p:spTree>
    <p:extLst>
      <p:ext uri="{BB962C8B-B14F-4D97-AF65-F5344CB8AC3E}">
        <p14:creationId xmlns:p14="http://schemas.microsoft.com/office/powerpoint/2010/main" val="3465962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32E7C-0404-4AA8-9752-48D59CA56E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B3F143-30E4-4F04-9437-E1B3E8BB8F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45AC4C-3FB8-4317-99B9-5C438B3E94B3}"/>
              </a:ext>
            </a:extLst>
          </p:cNvPr>
          <p:cNvSpPr>
            <a:spLocks noGrp="1"/>
          </p:cNvSpPr>
          <p:nvPr>
            <p:ph type="dt" sz="half" idx="10"/>
          </p:nvPr>
        </p:nvSpPr>
        <p:spPr/>
        <p:txBody>
          <a:bodyPr/>
          <a:lstStyle/>
          <a:p>
            <a:fld id="{04B7E840-0445-4553-BCA4-8444B78D197F}" type="datetimeFigureOut">
              <a:rPr lang="en-US" smtClean="0"/>
              <a:t>9/9/2020</a:t>
            </a:fld>
            <a:endParaRPr lang="en-US"/>
          </a:p>
        </p:txBody>
      </p:sp>
      <p:sp>
        <p:nvSpPr>
          <p:cNvPr id="5" name="Footer Placeholder 4">
            <a:extLst>
              <a:ext uri="{FF2B5EF4-FFF2-40B4-BE49-F238E27FC236}">
                <a16:creationId xmlns:a16="http://schemas.microsoft.com/office/drawing/2014/main" id="{994ECDF1-888C-405F-B529-F44CE66BE3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C878CA-835A-4DC3-81F5-ED20B8544657}"/>
              </a:ext>
            </a:extLst>
          </p:cNvPr>
          <p:cNvSpPr>
            <a:spLocks noGrp="1"/>
          </p:cNvSpPr>
          <p:nvPr>
            <p:ph type="sldNum" sz="quarter" idx="12"/>
          </p:nvPr>
        </p:nvSpPr>
        <p:spPr/>
        <p:txBody>
          <a:bodyPr/>
          <a:lstStyle/>
          <a:p>
            <a:fld id="{FBF10F8C-0956-4C1A-A006-4683BEE42A1C}" type="slidenum">
              <a:rPr lang="en-US" smtClean="0"/>
              <a:t>‹#›</a:t>
            </a:fld>
            <a:endParaRPr lang="en-US"/>
          </a:p>
        </p:txBody>
      </p:sp>
    </p:spTree>
    <p:extLst>
      <p:ext uri="{BB962C8B-B14F-4D97-AF65-F5344CB8AC3E}">
        <p14:creationId xmlns:p14="http://schemas.microsoft.com/office/powerpoint/2010/main" val="727079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4907F-4465-40A9-866A-B790F50DFA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37810B-BE97-49A5-B19A-88C2EC221D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F25665-939F-4346-A4BA-110F6319C5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A1C2937-E554-4259-9EA2-480F1602552A}"/>
              </a:ext>
            </a:extLst>
          </p:cNvPr>
          <p:cNvSpPr>
            <a:spLocks noGrp="1"/>
          </p:cNvSpPr>
          <p:nvPr>
            <p:ph type="dt" sz="half" idx="10"/>
          </p:nvPr>
        </p:nvSpPr>
        <p:spPr/>
        <p:txBody>
          <a:bodyPr/>
          <a:lstStyle/>
          <a:p>
            <a:fld id="{04B7E840-0445-4553-BCA4-8444B78D197F}" type="datetimeFigureOut">
              <a:rPr lang="en-US" smtClean="0"/>
              <a:t>9/9/2020</a:t>
            </a:fld>
            <a:endParaRPr lang="en-US"/>
          </a:p>
        </p:txBody>
      </p:sp>
      <p:sp>
        <p:nvSpPr>
          <p:cNvPr id="6" name="Footer Placeholder 5">
            <a:extLst>
              <a:ext uri="{FF2B5EF4-FFF2-40B4-BE49-F238E27FC236}">
                <a16:creationId xmlns:a16="http://schemas.microsoft.com/office/drawing/2014/main" id="{D028AC59-DBA1-4D68-ADB2-AE345031A0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8E7B2D-4669-4C76-9195-695EB3A3DBE4}"/>
              </a:ext>
            </a:extLst>
          </p:cNvPr>
          <p:cNvSpPr>
            <a:spLocks noGrp="1"/>
          </p:cNvSpPr>
          <p:nvPr>
            <p:ph type="sldNum" sz="quarter" idx="12"/>
          </p:nvPr>
        </p:nvSpPr>
        <p:spPr/>
        <p:txBody>
          <a:bodyPr/>
          <a:lstStyle/>
          <a:p>
            <a:fld id="{FBF10F8C-0956-4C1A-A006-4683BEE42A1C}" type="slidenum">
              <a:rPr lang="en-US" smtClean="0"/>
              <a:t>‹#›</a:t>
            </a:fld>
            <a:endParaRPr lang="en-US"/>
          </a:p>
        </p:txBody>
      </p:sp>
    </p:spTree>
    <p:extLst>
      <p:ext uri="{BB962C8B-B14F-4D97-AF65-F5344CB8AC3E}">
        <p14:creationId xmlns:p14="http://schemas.microsoft.com/office/powerpoint/2010/main" val="1420248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0A990-36D2-4641-A535-C852C726AA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FF2F24-37DF-41B0-A3A1-18DED94E91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408F7C-655E-4BBA-9178-38F30BCEC49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52E01DD-8E50-4B54-BE6F-B03664B6E5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08851D-E69B-43A7-985E-D51C6345A4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E2D5A5-9774-4D80-83EB-DADEBECEDBE1}"/>
              </a:ext>
            </a:extLst>
          </p:cNvPr>
          <p:cNvSpPr>
            <a:spLocks noGrp="1"/>
          </p:cNvSpPr>
          <p:nvPr>
            <p:ph type="dt" sz="half" idx="10"/>
          </p:nvPr>
        </p:nvSpPr>
        <p:spPr/>
        <p:txBody>
          <a:bodyPr/>
          <a:lstStyle/>
          <a:p>
            <a:fld id="{04B7E840-0445-4553-BCA4-8444B78D197F}" type="datetimeFigureOut">
              <a:rPr lang="en-US" smtClean="0"/>
              <a:t>9/9/2020</a:t>
            </a:fld>
            <a:endParaRPr lang="en-US"/>
          </a:p>
        </p:txBody>
      </p:sp>
      <p:sp>
        <p:nvSpPr>
          <p:cNvPr id="8" name="Footer Placeholder 7">
            <a:extLst>
              <a:ext uri="{FF2B5EF4-FFF2-40B4-BE49-F238E27FC236}">
                <a16:creationId xmlns:a16="http://schemas.microsoft.com/office/drawing/2014/main" id="{8F06F316-17E0-4815-8D6B-722E056316A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E98EDBD-6A8B-4A28-8097-DB7173204FC6}"/>
              </a:ext>
            </a:extLst>
          </p:cNvPr>
          <p:cNvSpPr>
            <a:spLocks noGrp="1"/>
          </p:cNvSpPr>
          <p:nvPr>
            <p:ph type="sldNum" sz="quarter" idx="12"/>
          </p:nvPr>
        </p:nvSpPr>
        <p:spPr/>
        <p:txBody>
          <a:bodyPr/>
          <a:lstStyle/>
          <a:p>
            <a:fld id="{FBF10F8C-0956-4C1A-A006-4683BEE42A1C}" type="slidenum">
              <a:rPr lang="en-US" smtClean="0"/>
              <a:t>‹#›</a:t>
            </a:fld>
            <a:endParaRPr lang="en-US"/>
          </a:p>
        </p:txBody>
      </p:sp>
    </p:spTree>
    <p:extLst>
      <p:ext uri="{BB962C8B-B14F-4D97-AF65-F5344CB8AC3E}">
        <p14:creationId xmlns:p14="http://schemas.microsoft.com/office/powerpoint/2010/main" val="502924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1B2FE-C556-476C-A4DA-90AFF622D7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020B02-0B5C-436C-B4E1-5571E34EF80F}"/>
              </a:ext>
            </a:extLst>
          </p:cNvPr>
          <p:cNvSpPr>
            <a:spLocks noGrp="1"/>
          </p:cNvSpPr>
          <p:nvPr>
            <p:ph type="dt" sz="half" idx="10"/>
          </p:nvPr>
        </p:nvSpPr>
        <p:spPr/>
        <p:txBody>
          <a:bodyPr/>
          <a:lstStyle/>
          <a:p>
            <a:fld id="{04B7E840-0445-4553-BCA4-8444B78D197F}" type="datetimeFigureOut">
              <a:rPr lang="en-US" smtClean="0"/>
              <a:t>9/9/2020</a:t>
            </a:fld>
            <a:endParaRPr lang="en-US"/>
          </a:p>
        </p:txBody>
      </p:sp>
      <p:sp>
        <p:nvSpPr>
          <p:cNvPr id="4" name="Footer Placeholder 3">
            <a:extLst>
              <a:ext uri="{FF2B5EF4-FFF2-40B4-BE49-F238E27FC236}">
                <a16:creationId xmlns:a16="http://schemas.microsoft.com/office/drawing/2014/main" id="{B5B9E114-4DBC-4CCC-A075-8172F31A2D4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E115F5-0DF2-4B6F-9FB5-568E3FC4B2E9}"/>
              </a:ext>
            </a:extLst>
          </p:cNvPr>
          <p:cNvSpPr>
            <a:spLocks noGrp="1"/>
          </p:cNvSpPr>
          <p:nvPr>
            <p:ph type="sldNum" sz="quarter" idx="12"/>
          </p:nvPr>
        </p:nvSpPr>
        <p:spPr/>
        <p:txBody>
          <a:bodyPr/>
          <a:lstStyle/>
          <a:p>
            <a:fld id="{FBF10F8C-0956-4C1A-A006-4683BEE42A1C}" type="slidenum">
              <a:rPr lang="en-US" smtClean="0"/>
              <a:t>‹#›</a:t>
            </a:fld>
            <a:endParaRPr lang="en-US"/>
          </a:p>
        </p:txBody>
      </p:sp>
    </p:spTree>
    <p:extLst>
      <p:ext uri="{BB962C8B-B14F-4D97-AF65-F5344CB8AC3E}">
        <p14:creationId xmlns:p14="http://schemas.microsoft.com/office/powerpoint/2010/main" val="1095764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351ECC-154E-4AE0-885C-80A3FE16A1B1}"/>
              </a:ext>
            </a:extLst>
          </p:cNvPr>
          <p:cNvSpPr>
            <a:spLocks noGrp="1"/>
          </p:cNvSpPr>
          <p:nvPr>
            <p:ph type="dt" sz="half" idx="10"/>
          </p:nvPr>
        </p:nvSpPr>
        <p:spPr/>
        <p:txBody>
          <a:bodyPr/>
          <a:lstStyle/>
          <a:p>
            <a:fld id="{04B7E840-0445-4553-BCA4-8444B78D197F}" type="datetimeFigureOut">
              <a:rPr lang="en-US" smtClean="0"/>
              <a:t>9/9/2020</a:t>
            </a:fld>
            <a:endParaRPr lang="en-US"/>
          </a:p>
        </p:txBody>
      </p:sp>
      <p:sp>
        <p:nvSpPr>
          <p:cNvPr id="3" name="Footer Placeholder 2">
            <a:extLst>
              <a:ext uri="{FF2B5EF4-FFF2-40B4-BE49-F238E27FC236}">
                <a16:creationId xmlns:a16="http://schemas.microsoft.com/office/drawing/2014/main" id="{8ED7F9E4-7F17-43C5-BE40-28A37D541B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29A895-3D02-4969-BB77-A804711D91D4}"/>
              </a:ext>
            </a:extLst>
          </p:cNvPr>
          <p:cNvSpPr>
            <a:spLocks noGrp="1"/>
          </p:cNvSpPr>
          <p:nvPr>
            <p:ph type="sldNum" sz="quarter" idx="12"/>
          </p:nvPr>
        </p:nvSpPr>
        <p:spPr/>
        <p:txBody>
          <a:bodyPr/>
          <a:lstStyle/>
          <a:p>
            <a:fld id="{FBF10F8C-0956-4C1A-A006-4683BEE42A1C}" type="slidenum">
              <a:rPr lang="en-US" smtClean="0"/>
              <a:t>‹#›</a:t>
            </a:fld>
            <a:endParaRPr lang="en-US"/>
          </a:p>
        </p:txBody>
      </p:sp>
    </p:spTree>
    <p:extLst>
      <p:ext uri="{BB962C8B-B14F-4D97-AF65-F5344CB8AC3E}">
        <p14:creationId xmlns:p14="http://schemas.microsoft.com/office/powerpoint/2010/main" val="960663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585F1-74C2-49EF-9298-D52F039369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8C52B9-3C74-4690-A11F-71E6FB25DB1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EC7AA2-0AA4-41BE-A78F-374B00BD36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F67B0D-56FA-4E9D-83E6-E6AC54F876F7}"/>
              </a:ext>
            </a:extLst>
          </p:cNvPr>
          <p:cNvSpPr>
            <a:spLocks noGrp="1"/>
          </p:cNvSpPr>
          <p:nvPr>
            <p:ph type="dt" sz="half" idx="10"/>
          </p:nvPr>
        </p:nvSpPr>
        <p:spPr/>
        <p:txBody>
          <a:bodyPr/>
          <a:lstStyle/>
          <a:p>
            <a:fld id="{04B7E840-0445-4553-BCA4-8444B78D197F}" type="datetimeFigureOut">
              <a:rPr lang="en-US" smtClean="0"/>
              <a:t>9/9/2020</a:t>
            </a:fld>
            <a:endParaRPr lang="en-US"/>
          </a:p>
        </p:txBody>
      </p:sp>
      <p:sp>
        <p:nvSpPr>
          <p:cNvPr id="6" name="Footer Placeholder 5">
            <a:extLst>
              <a:ext uri="{FF2B5EF4-FFF2-40B4-BE49-F238E27FC236}">
                <a16:creationId xmlns:a16="http://schemas.microsoft.com/office/drawing/2014/main" id="{4C19F380-5D84-4F41-84BB-2CCE5F7608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48F8AE-F5F4-4CCF-AD9D-042F28BA1DF2}"/>
              </a:ext>
            </a:extLst>
          </p:cNvPr>
          <p:cNvSpPr>
            <a:spLocks noGrp="1"/>
          </p:cNvSpPr>
          <p:nvPr>
            <p:ph type="sldNum" sz="quarter" idx="12"/>
          </p:nvPr>
        </p:nvSpPr>
        <p:spPr/>
        <p:txBody>
          <a:bodyPr/>
          <a:lstStyle/>
          <a:p>
            <a:fld id="{FBF10F8C-0956-4C1A-A006-4683BEE42A1C}" type="slidenum">
              <a:rPr lang="en-US" smtClean="0"/>
              <a:t>‹#›</a:t>
            </a:fld>
            <a:endParaRPr lang="en-US"/>
          </a:p>
        </p:txBody>
      </p:sp>
    </p:spTree>
    <p:extLst>
      <p:ext uri="{BB962C8B-B14F-4D97-AF65-F5344CB8AC3E}">
        <p14:creationId xmlns:p14="http://schemas.microsoft.com/office/powerpoint/2010/main" val="2588616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C3CFE-E85D-40F2-B6F1-D2C05A3043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30D78D-42F7-450D-8360-B2B9F6D60C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4666F76-489D-4808-B79B-218F4C61A0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376A20-328F-4F21-8C8D-7BBCADB6BBC1}"/>
              </a:ext>
            </a:extLst>
          </p:cNvPr>
          <p:cNvSpPr>
            <a:spLocks noGrp="1"/>
          </p:cNvSpPr>
          <p:nvPr>
            <p:ph type="dt" sz="half" idx="10"/>
          </p:nvPr>
        </p:nvSpPr>
        <p:spPr/>
        <p:txBody>
          <a:bodyPr/>
          <a:lstStyle/>
          <a:p>
            <a:fld id="{04B7E840-0445-4553-BCA4-8444B78D197F}" type="datetimeFigureOut">
              <a:rPr lang="en-US" smtClean="0"/>
              <a:t>9/9/2020</a:t>
            </a:fld>
            <a:endParaRPr lang="en-US"/>
          </a:p>
        </p:txBody>
      </p:sp>
      <p:sp>
        <p:nvSpPr>
          <p:cNvPr id="6" name="Footer Placeholder 5">
            <a:extLst>
              <a:ext uri="{FF2B5EF4-FFF2-40B4-BE49-F238E27FC236}">
                <a16:creationId xmlns:a16="http://schemas.microsoft.com/office/drawing/2014/main" id="{89F41CBD-81F4-412F-B84E-D303237313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E286F4-298C-4ACA-B012-00EE07C54A4B}"/>
              </a:ext>
            </a:extLst>
          </p:cNvPr>
          <p:cNvSpPr>
            <a:spLocks noGrp="1"/>
          </p:cNvSpPr>
          <p:nvPr>
            <p:ph type="sldNum" sz="quarter" idx="12"/>
          </p:nvPr>
        </p:nvSpPr>
        <p:spPr/>
        <p:txBody>
          <a:bodyPr/>
          <a:lstStyle/>
          <a:p>
            <a:fld id="{FBF10F8C-0956-4C1A-A006-4683BEE42A1C}" type="slidenum">
              <a:rPr lang="en-US" smtClean="0"/>
              <a:t>‹#›</a:t>
            </a:fld>
            <a:endParaRPr lang="en-US"/>
          </a:p>
        </p:txBody>
      </p:sp>
    </p:spTree>
    <p:extLst>
      <p:ext uri="{BB962C8B-B14F-4D97-AF65-F5344CB8AC3E}">
        <p14:creationId xmlns:p14="http://schemas.microsoft.com/office/powerpoint/2010/main" val="2956228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907E8E-975C-4EB7-B513-F85CC31B62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7C0840-B9B0-4642-BCD0-32D91CB4BB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3D63F8-2C2A-43D1-9D75-0CA4926D9A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B7E840-0445-4553-BCA4-8444B78D197F}" type="datetimeFigureOut">
              <a:rPr lang="en-US" smtClean="0"/>
              <a:t>9/9/2020</a:t>
            </a:fld>
            <a:endParaRPr lang="en-US"/>
          </a:p>
        </p:txBody>
      </p:sp>
      <p:sp>
        <p:nvSpPr>
          <p:cNvPr id="5" name="Footer Placeholder 4">
            <a:extLst>
              <a:ext uri="{FF2B5EF4-FFF2-40B4-BE49-F238E27FC236}">
                <a16:creationId xmlns:a16="http://schemas.microsoft.com/office/drawing/2014/main" id="{ED83764F-90C1-40B7-AA04-BEFEA42502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43E9DD5-386B-43AD-8041-69B6330F614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F10F8C-0956-4C1A-A006-4683BEE42A1C}" type="slidenum">
              <a:rPr lang="en-US" smtClean="0"/>
              <a:t>‹#›</a:t>
            </a:fld>
            <a:endParaRPr lang="en-US"/>
          </a:p>
        </p:txBody>
      </p:sp>
    </p:spTree>
    <p:extLst>
      <p:ext uri="{BB962C8B-B14F-4D97-AF65-F5344CB8AC3E}">
        <p14:creationId xmlns:p14="http://schemas.microsoft.com/office/powerpoint/2010/main" val="20082422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EEF32-3666-4D88-84B2-ACC65512C55E}"/>
              </a:ext>
            </a:extLst>
          </p:cNvPr>
          <p:cNvSpPr>
            <a:spLocks noGrp="1"/>
          </p:cNvSpPr>
          <p:nvPr>
            <p:ph type="title"/>
          </p:nvPr>
        </p:nvSpPr>
        <p:spPr/>
        <p:txBody>
          <a:bodyPr/>
          <a:lstStyle/>
          <a:p>
            <a:pPr algn="r" rtl="1"/>
            <a:r>
              <a:rPr lang="ur-PK" dirty="0"/>
              <a:t>برگ :21   تمرین 6 </a:t>
            </a:r>
            <a:endParaRPr lang="en-US" dirty="0"/>
          </a:p>
        </p:txBody>
      </p:sp>
      <p:pic>
        <p:nvPicPr>
          <p:cNvPr id="6" name="Content Placeholder 5">
            <a:extLst>
              <a:ext uri="{FF2B5EF4-FFF2-40B4-BE49-F238E27FC236}">
                <a16:creationId xmlns:a16="http://schemas.microsoft.com/office/drawing/2014/main" id="{818B5815-42DB-45D9-80F3-42B56F3EA1A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0"/>
            <a:ext cx="5060751" cy="6176963"/>
          </a:xfrm>
        </p:spPr>
      </p:pic>
      <p:sp>
        <p:nvSpPr>
          <p:cNvPr id="4" name="Content Placeholder 3">
            <a:extLst>
              <a:ext uri="{FF2B5EF4-FFF2-40B4-BE49-F238E27FC236}">
                <a16:creationId xmlns:a16="http://schemas.microsoft.com/office/drawing/2014/main" id="{BCC58FC3-446D-457C-82DB-41986E777E0F}"/>
              </a:ext>
            </a:extLst>
          </p:cNvPr>
          <p:cNvSpPr>
            <a:spLocks noGrp="1"/>
          </p:cNvSpPr>
          <p:nvPr>
            <p:ph sz="half" idx="2"/>
          </p:nvPr>
        </p:nvSpPr>
        <p:spPr/>
        <p:txBody>
          <a:bodyPr>
            <a:normAutofit fontScale="85000" lnSpcReduction="20000"/>
          </a:bodyPr>
          <a:lstStyle/>
          <a:p>
            <a:pPr marL="0" indent="0" algn="r" rtl="1">
              <a:buNone/>
            </a:pPr>
            <a:r>
              <a:rPr lang="ur-PK" dirty="0"/>
              <a:t>1۔ ھر سال در فصل زمستان لباس سفید می پوشد۔</a:t>
            </a:r>
          </a:p>
          <a:p>
            <a:pPr marL="0" indent="0" algn="r" rtl="1">
              <a:buNone/>
            </a:pPr>
            <a:r>
              <a:rPr lang="ur-PK" dirty="0"/>
              <a:t>2۔ آیا شما دو شنبہ ھا زبان فارسی می خوانید یا شنبہ ھا؟</a:t>
            </a:r>
          </a:p>
          <a:p>
            <a:pPr marL="0" indent="0" algn="r" rtl="1">
              <a:buNone/>
            </a:pPr>
            <a:r>
              <a:rPr lang="ur-PK" dirty="0"/>
              <a:t>3۔ مھمان مان در رستوران دست ھایش را می می شوید۔</a:t>
            </a:r>
          </a:p>
          <a:p>
            <a:pPr marL="0" indent="0" algn="r" rtl="1">
              <a:buNone/>
            </a:pPr>
            <a:r>
              <a:rPr lang="ur-PK" dirty="0"/>
              <a:t>4۔ استاد دانش گاہ ما در زمان مسافرت غذاھای متنوع  می خورد۔ </a:t>
            </a:r>
          </a:p>
          <a:p>
            <a:pPr marL="0" indent="0" algn="r" rtl="1">
              <a:buNone/>
            </a:pPr>
            <a:r>
              <a:rPr lang="ur-PK" dirty="0"/>
              <a:t>5۔ من صدای زندگی را در فصل بھار می شنوم ۔ </a:t>
            </a:r>
          </a:p>
          <a:p>
            <a:pPr marL="0" indent="0" algn="r" rtl="1">
              <a:buNone/>
            </a:pPr>
            <a:r>
              <a:rPr lang="ur-PK" dirty="0"/>
              <a:t>6۔ آیا تو دیروز صبح خانوادہ ی آقای احمدی را می بینی؟</a:t>
            </a:r>
          </a:p>
          <a:p>
            <a:pPr marL="0" indent="0" algn="r" rtl="1">
              <a:buNone/>
            </a:pPr>
            <a:r>
              <a:rPr lang="ur-PK" dirty="0"/>
              <a:t>7۔ ھنر مند ھر شب در گل ستان گردش می کند ۔ </a:t>
            </a:r>
          </a:p>
          <a:p>
            <a:pPr marL="0" indent="0" algn="r" rtl="1">
              <a:buNone/>
            </a:pPr>
            <a:r>
              <a:rPr lang="ur-PK" dirty="0"/>
              <a:t>8۔ امشب بچہ ھا در جنگل گل ھای روی زمین را می بویند۔ </a:t>
            </a:r>
            <a:endParaRPr lang="en-US" dirty="0"/>
          </a:p>
        </p:txBody>
      </p:sp>
    </p:spTree>
    <p:extLst>
      <p:ext uri="{BB962C8B-B14F-4D97-AF65-F5344CB8AC3E}">
        <p14:creationId xmlns:p14="http://schemas.microsoft.com/office/powerpoint/2010/main" val="33183366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DEB2E-BCEA-4338-9BA9-58BF1EDD63D0}"/>
              </a:ext>
            </a:extLst>
          </p:cNvPr>
          <p:cNvSpPr>
            <a:spLocks noGrp="1"/>
          </p:cNvSpPr>
          <p:nvPr>
            <p:ph type="title"/>
          </p:nvPr>
        </p:nvSpPr>
        <p:spPr/>
        <p:txBody>
          <a:bodyPr/>
          <a:lstStyle/>
          <a:p>
            <a:pPr algn="r" rtl="1"/>
            <a:r>
              <a:rPr lang="ur-PK" dirty="0"/>
              <a:t>برگ :24</a:t>
            </a:r>
            <a:endParaRPr lang="en-US" dirty="0"/>
          </a:p>
        </p:txBody>
      </p:sp>
      <p:pic>
        <p:nvPicPr>
          <p:cNvPr id="6" name="Content Placeholder 5">
            <a:extLst>
              <a:ext uri="{FF2B5EF4-FFF2-40B4-BE49-F238E27FC236}">
                <a16:creationId xmlns:a16="http://schemas.microsoft.com/office/drawing/2014/main" id="{AE79155C-EF7F-4F86-AFD3-3250F164BF99}"/>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 y="-204186"/>
            <a:ext cx="4731798" cy="6381149"/>
          </a:xfrm>
        </p:spPr>
      </p:pic>
      <p:sp>
        <p:nvSpPr>
          <p:cNvPr id="4" name="Content Placeholder 3">
            <a:extLst>
              <a:ext uri="{FF2B5EF4-FFF2-40B4-BE49-F238E27FC236}">
                <a16:creationId xmlns:a16="http://schemas.microsoft.com/office/drawing/2014/main" id="{5F9D0F4C-220D-48DB-9523-76C7AA20143E}"/>
              </a:ext>
            </a:extLst>
          </p:cNvPr>
          <p:cNvSpPr>
            <a:spLocks noGrp="1"/>
          </p:cNvSpPr>
          <p:nvPr>
            <p:ph sz="half" idx="2"/>
          </p:nvPr>
        </p:nvSpPr>
        <p:spPr>
          <a:xfrm>
            <a:off x="4971495" y="1491449"/>
            <a:ext cx="6382305" cy="4685514"/>
          </a:xfrm>
        </p:spPr>
        <p:txBody>
          <a:bodyPr>
            <a:normAutofit fontScale="92500"/>
          </a:bodyPr>
          <a:lstStyle/>
          <a:p>
            <a:pPr marL="0" indent="0" algn="r" rtl="1">
              <a:buNone/>
            </a:pPr>
            <a:r>
              <a:rPr lang="ur-PK" dirty="0"/>
              <a:t>سینا پہلے اپنی چائے میں شکر و چینی زیادہ استعمال کرتا تھا۔ کل سینا کے دانتوں میں بہت درد تھا۔ وہ دانتوں کے درد سے رو رہا تھا۔ سینا ڈینٹسٹ کے پاس گیا ۔ ڈینٹسٹ نے اس کے دانتوں کا معاینہ کیا اور کہا : آپ اپنے دانتوں کو مسواک کیوں نہیں کرتے؟ آپ ٹوتھ برش کا استعمال کیوں نہیں کرتے؟ شکر و چینی زیادہ کیوں استعمال کرتے ہیں ؟ افسوس آپ کے دانت اسی وجہ سے درد کر رہے ہیں ۔ میں علاج کر رہا ہوں ؛ سینا نے کہا : ڈاکٹر صاحب میں آج سے ہر روز رات کو برش کروں گا اور ان کا خیال رکھوں گا۔ اس دانتوں کے درد نے مجھے بہت اچھا سبق دیا ہے، ڈاکٹر نے سینا سے کہا : شاباش ! ہم سلامتی کی اہمیت کو بیماری کے بعد ہی سمجھتے ہیں۔ </a:t>
            </a:r>
            <a:endParaRPr lang="en-US" dirty="0"/>
          </a:p>
        </p:txBody>
      </p:sp>
    </p:spTree>
    <p:extLst>
      <p:ext uri="{BB962C8B-B14F-4D97-AF65-F5344CB8AC3E}">
        <p14:creationId xmlns:p14="http://schemas.microsoft.com/office/powerpoint/2010/main" val="4244345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29248-1047-42F9-8911-83EC0EF6FD5D}"/>
              </a:ext>
            </a:extLst>
          </p:cNvPr>
          <p:cNvSpPr>
            <a:spLocks noGrp="1"/>
          </p:cNvSpPr>
          <p:nvPr>
            <p:ph type="title"/>
          </p:nvPr>
        </p:nvSpPr>
        <p:spPr/>
        <p:txBody>
          <a:bodyPr/>
          <a:lstStyle/>
          <a:p>
            <a:pPr algn="r" rtl="1"/>
            <a:r>
              <a:rPr lang="ur-PK" dirty="0"/>
              <a:t>تمرین :9 </a:t>
            </a:r>
            <a:endParaRPr lang="en-US" dirty="0"/>
          </a:p>
        </p:txBody>
      </p:sp>
      <p:pic>
        <p:nvPicPr>
          <p:cNvPr id="6" name="Content Placeholder 5">
            <a:extLst>
              <a:ext uri="{FF2B5EF4-FFF2-40B4-BE49-F238E27FC236}">
                <a16:creationId xmlns:a16="http://schemas.microsoft.com/office/drawing/2014/main" id="{8A3FD699-BE94-45F6-935E-4052A0539B2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1825625"/>
            <a:ext cx="5046554" cy="4351338"/>
          </a:xfrm>
        </p:spPr>
      </p:pic>
      <p:sp>
        <p:nvSpPr>
          <p:cNvPr id="4" name="Content Placeholder 3">
            <a:extLst>
              <a:ext uri="{FF2B5EF4-FFF2-40B4-BE49-F238E27FC236}">
                <a16:creationId xmlns:a16="http://schemas.microsoft.com/office/drawing/2014/main" id="{34F1C991-FED3-45DF-AAEC-E8108E89605F}"/>
              </a:ext>
            </a:extLst>
          </p:cNvPr>
          <p:cNvSpPr>
            <a:spLocks noGrp="1"/>
          </p:cNvSpPr>
          <p:nvPr>
            <p:ph sz="half" idx="2"/>
          </p:nvPr>
        </p:nvSpPr>
        <p:spPr/>
        <p:txBody>
          <a:bodyPr>
            <a:normAutofit lnSpcReduction="10000"/>
          </a:bodyPr>
          <a:lstStyle/>
          <a:p>
            <a:pPr marL="0" indent="0" algn="r" rtl="1">
              <a:buNone/>
            </a:pPr>
            <a:r>
              <a:rPr lang="ur-PK" dirty="0"/>
              <a:t>1۔ نخیر ! سینا بہ علت درد دندان گریہ می کرد۔ </a:t>
            </a:r>
          </a:p>
          <a:p>
            <a:pPr marL="0" indent="0" algn="r" rtl="1">
              <a:buNone/>
            </a:pPr>
            <a:r>
              <a:rPr lang="ur-PK" dirty="0"/>
              <a:t>2۔ سینا برای معالجہ ی دندانش بہ مطب دندان پزشک رفت۔ </a:t>
            </a:r>
          </a:p>
          <a:p>
            <a:pPr marL="0" indent="0" algn="r" rtl="1">
              <a:buNone/>
            </a:pPr>
            <a:r>
              <a:rPr lang="ur-PK" dirty="0"/>
              <a:t>3۔ بلہ ! دندان پزشک دندان ھای سینا را معالجہ می کند۔ </a:t>
            </a:r>
          </a:p>
          <a:p>
            <a:pPr marL="0" indent="0" algn="r" rtl="1">
              <a:buNone/>
            </a:pPr>
            <a:r>
              <a:rPr lang="ur-PK" dirty="0"/>
              <a:t>4۔ بلہ ! سینا بعد از دندان دردش از آن ھا مراقبت می کند۔ </a:t>
            </a:r>
          </a:p>
          <a:p>
            <a:pPr marL="0" indent="0" algn="r" rtl="1">
              <a:buNone/>
            </a:pPr>
            <a:r>
              <a:rPr lang="ur-PK"/>
              <a:t>5۔ ما بعد از بیماری ارزش سلامتی را می فھمیم۔ </a:t>
            </a:r>
            <a:endParaRPr lang="en-US" dirty="0"/>
          </a:p>
        </p:txBody>
      </p:sp>
    </p:spTree>
    <p:extLst>
      <p:ext uri="{BB962C8B-B14F-4D97-AF65-F5344CB8AC3E}">
        <p14:creationId xmlns:p14="http://schemas.microsoft.com/office/powerpoint/2010/main" val="1261512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D59A82-8AA1-4D66-B587-6DC9949CB4A0}"/>
              </a:ext>
            </a:extLst>
          </p:cNvPr>
          <p:cNvSpPr>
            <a:spLocks noGrp="1"/>
          </p:cNvSpPr>
          <p:nvPr>
            <p:ph type="title"/>
          </p:nvPr>
        </p:nvSpPr>
        <p:spPr/>
        <p:txBody>
          <a:bodyPr/>
          <a:lstStyle/>
          <a:p>
            <a:pPr algn="r" rtl="1"/>
            <a:r>
              <a:rPr lang="ur-PK" dirty="0"/>
              <a:t>برگ  32 ؛درس سوم:  شما چہ وقت لباس نو می خرید؟ </a:t>
            </a:r>
            <a:endParaRPr lang="en-US" dirty="0"/>
          </a:p>
        </p:txBody>
      </p:sp>
      <p:pic>
        <p:nvPicPr>
          <p:cNvPr id="6" name="Content Placeholder 5">
            <a:extLst>
              <a:ext uri="{FF2B5EF4-FFF2-40B4-BE49-F238E27FC236}">
                <a16:creationId xmlns:a16="http://schemas.microsoft.com/office/drawing/2014/main" id="{9ED19D0A-D882-482B-BF4D-BE38FBA3E337}"/>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1690687"/>
            <a:ext cx="5699464" cy="5278284"/>
          </a:xfrm>
        </p:spPr>
      </p:pic>
      <p:sp>
        <p:nvSpPr>
          <p:cNvPr id="4" name="Content Placeholder 3">
            <a:extLst>
              <a:ext uri="{FF2B5EF4-FFF2-40B4-BE49-F238E27FC236}">
                <a16:creationId xmlns:a16="http://schemas.microsoft.com/office/drawing/2014/main" id="{F3F09B7C-AC59-4A40-BC80-6F732395ECA0}"/>
              </a:ext>
            </a:extLst>
          </p:cNvPr>
          <p:cNvSpPr>
            <a:spLocks noGrp="1"/>
          </p:cNvSpPr>
          <p:nvPr>
            <p:ph sz="half" idx="2"/>
          </p:nvPr>
        </p:nvSpPr>
        <p:spPr/>
        <p:txBody>
          <a:bodyPr>
            <a:normAutofit fontScale="62500" lnSpcReduction="20000"/>
          </a:bodyPr>
          <a:lstStyle/>
          <a:p>
            <a:pPr marL="0" indent="0" algn="r" rtl="1">
              <a:buNone/>
            </a:pPr>
            <a:r>
              <a:rPr lang="ur-PK" dirty="0"/>
              <a:t>1۔ مھربان /رحمدل انسان  نئے لباس فقیر /ضرورت مند کو دیتے ہیں ۔</a:t>
            </a:r>
          </a:p>
          <a:p>
            <a:pPr marL="0" indent="0" algn="r" rtl="1">
              <a:buNone/>
            </a:pPr>
            <a:r>
              <a:rPr lang="ur-PK" dirty="0"/>
              <a:t>2۔ ہمارے ادارے کے مدیر ہر سال سیاہ پینٹ کوٹ اور سفید شرٹ خریدتے ہیں ۔ </a:t>
            </a:r>
          </a:p>
          <a:p>
            <a:pPr marL="0" indent="0" algn="r" rtl="1">
              <a:buNone/>
            </a:pPr>
            <a:r>
              <a:rPr lang="ur-PK" dirty="0"/>
              <a:t>3۔ آپ رات کو جراب کے ساتھ بستر پر کیوں سوئے؟</a:t>
            </a:r>
          </a:p>
          <a:p>
            <a:pPr marL="0" indent="0" algn="r" rtl="1">
              <a:buNone/>
            </a:pPr>
            <a:r>
              <a:rPr lang="ur-PK" dirty="0"/>
              <a:t>4۔ میرے استاد صاف عینک درستگی کے ساتھ اپنی ناک پر رکھتے ہیں ۔ </a:t>
            </a:r>
          </a:p>
          <a:p>
            <a:pPr marL="0" indent="0" algn="r" rtl="1">
              <a:buNone/>
            </a:pPr>
            <a:r>
              <a:rPr lang="ur-PK" dirty="0"/>
              <a:t>5۔ موسم گرما میں لباس فروش ٹوپی، دستانے اور جیکٹ کو کم قیمت میں فروخت کرتے ہیں۔</a:t>
            </a:r>
          </a:p>
          <a:p>
            <a:pPr marL="0" indent="0" algn="r" rtl="1">
              <a:buNone/>
            </a:pPr>
            <a:r>
              <a:rPr lang="ur-PK" dirty="0"/>
              <a:t>6۔ میرے بھائی اور بہن برسات میں چھتری لیتے ہیں ۔ </a:t>
            </a:r>
          </a:p>
          <a:p>
            <a:pPr marL="0" indent="0" algn="r" rtl="1">
              <a:buNone/>
            </a:pPr>
            <a:r>
              <a:rPr lang="ur-PK" dirty="0"/>
              <a:t>7۔ کیا آپ نے میری پینٹ دھوبی سے لے لی؟</a:t>
            </a:r>
          </a:p>
          <a:p>
            <a:pPr marL="0" indent="0" algn="r" rtl="1">
              <a:buNone/>
            </a:pPr>
            <a:r>
              <a:rPr lang="ur-PK" dirty="0"/>
              <a:t>8۔ خانم ناظم ھمیشہ صاف ستھری چادر اور لباس میں مدرسہ آتی ہیں ۔ </a:t>
            </a:r>
          </a:p>
          <a:p>
            <a:pPr marL="0" indent="0" algn="r" rtl="1">
              <a:buNone/>
            </a:pPr>
            <a:r>
              <a:rPr lang="ur-PK" dirty="0"/>
              <a:t>9۔ کیا آپ ہمیشہ مہنگی چادر اور جوتے خریدتے ہیں؟ </a:t>
            </a:r>
          </a:p>
          <a:p>
            <a:pPr marL="0" indent="0" algn="r" rtl="1">
              <a:buNone/>
            </a:pPr>
            <a:r>
              <a:rPr lang="ur-PK"/>
              <a:t>10۔ ہم اپنی جیکٹس اور کوٹ ہینگر میں لٹکاتے ہیں ۔</a:t>
            </a:r>
          </a:p>
        </p:txBody>
      </p:sp>
    </p:spTree>
    <p:extLst>
      <p:ext uri="{BB962C8B-B14F-4D97-AF65-F5344CB8AC3E}">
        <p14:creationId xmlns:p14="http://schemas.microsoft.com/office/powerpoint/2010/main" val="193929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493</Words>
  <Application>Microsoft Office PowerPoint</Application>
  <PresentationFormat>Widescreen</PresentationFormat>
  <Paragraphs>28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برگ :21   تمرین 6 </vt:lpstr>
      <vt:lpstr>برگ :24</vt:lpstr>
      <vt:lpstr>تمرین :9 </vt:lpstr>
      <vt:lpstr>برگ  32 ؛درس سوم:  شما چہ وقت لباس نو می خرید؟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برگ  32 ؛درس سوم:  شما چہ وقت لباس نو می خرید؟</dc:title>
  <dc:creator>ismail - [2010]</dc:creator>
  <cp:lastModifiedBy>ismail - [2010]</cp:lastModifiedBy>
  <cp:revision>3</cp:revision>
  <dcterms:created xsi:type="dcterms:W3CDTF">2020-09-09T15:10:37Z</dcterms:created>
  <dcterms:modified xsi:type="dcterms:W3CDTF">2020-09-09T15:33:55Z</dcterms:modified>
</cp:coreProperties>
</file>