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"/>
  </p:notesMasterIdLst>
  <p:sldIdLst>
    <p:sldId id="347" r:id="rId2"/>
    <p:sldId id="348" r:id="rId3"/>
    <p:sldId id="349" r:id="rId4"/>
    <p:sldId id="350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0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BC1078-46ED-40F9-8930-935BAD7C2B02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0893"/>
            <a:ext cx="7772400" cy="20114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Classical Persian Literature in Subcontinent-I &amp; Rhetoric-I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Semester-III</a:t>
            </a:r>
          </a:p>
          <a:p>
            <a:r>
              <a:rPr lang="en-US" dirty="0" smtClean="0"/>
              <a:t>Lecture-3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10485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0" y="619318"/>
            <a:ext cx="7886700" cy="1611295"/>
          </a:xfrm>
        </p:spPr>
        <p:txBody>
          <a:bodyPr/>
          <a:lstStyle/>
          <a:p>
            <a:endParaRPr lang="en-GB"/>
          </a:p>
        </p:txBody>
      </p:sp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08047" y="1967671"/>
            <a:ext cx="4214768" cy="443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104858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588" name="Title 10485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86877" y="1974152"/>
            <a:ext cx="7182256" cy="396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1048586"/>
          <p:cNvSpPr>
            <a:spLocks noGrp="1"/>
          </p:cNvSpPr>
          <p:nvPr>
            <p:ph idx="1"/>
          </p:nvPr>
        </p:nvSpPr>
        <p:spPr/>
        <p:txBody>
          <a:bodyPr>
            <a:normAutofit fontScale="78929" lnSpcReduction="20000"/>
          </a:bodyPr>
          <a:lstStyle/>
          <a:p>
            <a:pPr marL="0" indent="0" algn="r">
              <a:buNone/>
            </a:pPr>
            <a:r>
              <a:rPr lang="en-GB" dirty="0" err="1"/>
              <a:t>ایک</a:t>
            </a:r>
            <a:r>
              <a:rPr lang="en-GB" dirty="0"/>
              <a:t> </a:t>
            </a:r>
            <a:r>
              <a:rPr lang="en-GB" dirty="0" err="1"/>
              <a:t>لاکھ</a:t>
            </a:r>
            <a:r>
              <a:rPr lang="en-GB" dirty="0"/>
              <a:t> </a:t>
            </a:r>
            <a:r>
              <a:rPr lang="en-GB" dirty="0" err="1"/>
              <a:t>درہم</a:t>
            </a:r>
            <a:r>
              <a:rPr lang="en-GB" dirty="0"/>
              <a:t> </a:t>
            </a:r>
            <a:r>
              <a:rPr lang="en-GB" dirty="0" err="1"/>
              <a:t>اکٹھے</a:t>
            </a:r>
            <a:r>
              <a:rPr lang="en-GB" dirty="0"/>
              <a:t> </a:t>
            </a:r>
            <a:r>
              <a:rPr lang="en-GB" dirty="0" err="1"/>
              <a:t>کریں</a:t>
            </a:r>
            <a:r>
              <a:rPr lang="en-GB" dirty="0"/>
              <a:t> </a:t>
            </a:r>
            <a:r>
              <a:rPr lang="en-GB" dirty="0" err="1"/>
              <a:t>تاکہ</a:t>
            </a:r>
            <a:r>
              <a:rPr lang="en-GB" dirty="0"/>
              <a:t> </a:t>
            </a:r>
            <a:r>
              <a:rPr lang="en-GB" dirty="0" err="1"/>
              <a:t>میں</a:t>
            </a:r>
            <a:r>
              <a:rPr lang="en-GB" dirty="0"/>
              <a:t> </a:t>
            </a:r>
            <a:r>
              <a:rPr lang="en-GB" dirty="0" err="1"/>
              <a:t>لے</a:t>
            </a:r>
            <a:r>
              <a:rPr lang="en-GB" dirty="0"/>
              <a:t> </a:t>
            </a:r>
            <a:r>
              <a:rPr lang="en-GB" dirty="0" err="1"/>
              <a:t>جاؤں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امیرالمومنین</a:t>
            </a:r>
            <a:r>
              <a:rPr lang="en-GB" dirty="0"/>
              <a:t> </a:t>
            </a:r>
            <a:r>
              <a:rPr lang="en-GB" dirty="0" err="1"/>
              <a:t>عمر</a:t>
            </a:r>
            <a:r>
              <a:rPr lang="en-GB" dirty="0"/>
              <a:t> </a:t>
            </a:r>
            <a:r>
              <a:rPr lang="en-GB" dirty="0" err="1"/>
              <a:t>کے</a:t>
            </a:r>
            <a:r>
              <a:rPr lang="en-GB" dirty="0"/>
              <a:t> </a:t>
            </a:r>
            <a:r>
              <a:rPr lang="en-GB" dirty="0" err="1"/>
              <a:t>سامنے</a:t>
            </a:r>
            <a:r>
              <a:rPr lang="en-GB" dirty="0"/>
              <a:t> </a:t>
            </a:r>
            <a:r>
              <a:rPr lang="en-GB" dirty="0" err="1"/>
              <a:t>رکھوں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کہوں</a:t>
            </a:r>
            <a:r>
              <a:rPr lang="en-GB" dirty="0"/>
              <a:t> </a:t>
            </a:r>
            <a:r>
              <a:rPr lang="en-GB" dirty="0" err="1"/>
              <a:t>مغیرہ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بیت</a:t>
            </a:r>
            <a:r>
              <a:rPr lang="en-GB" dirty="0"/>
              <a:t> </a:t>
            </a:r>
            <a:r>
              <a:rPr lang="en-GB" dirty="0" err="1"/>
              <a:t>المال</a:t>
            </a:r>
            <a:r>
              <a:rPr lang="en-GB" dirty="0"/>
              <a:t> </a:t>
            </a:r>
            <a:r>
              <a:rPr lang="en-GB" dirty="0" err="1"/>
              <a:t>سے</a:t>
            </a:r>
            <a:r>
              <a:rPr lang="en-GB" dirty="0"/>
              <a:t> </a:t>
            </a:r>
            <a:r>
              <a:rPr lang="en-GB" dirty="0" err="1"/>
              <a:t>خیانت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تھی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میرے</a:t>
            </a:r>
            <a:r>
              <a:rPr lang="en-GB" dirty="0"/>
              <a:t> </a:t>
            </a:r>
            <a:r>
              <a:rPr lang="en-GB" dirty="0" err="1"/>
              <a:t>پاس</a:t>
            </a:r>
            <a:r>
              <a:rPr lang="en-GB" dirty="0"/>
              <a:t> </a:t>
            </a:r>
            <a:r>
              <a:rPr lang="en-GB" dirty="0" err="1"/>
              <a:t>امانت</a:t>
            </a:r>
            <a:r>
              <a:rPr lang="en-GB" dirty="0"/>
              <a:t> </a:t>
            </a:r>
            <a:r>
              <a:rPr lang="en-GB" dirty="0" err="1"/>
              <a:t>رکھوایا</a:t>
            </a:r>
            <a:r>
              <a:rPr lang="en-GB" dirty="0"/>
              <a:t> </a:t>
            </a:r>
            <a:r>
              <a:rPr lang="en-GB" dirty="0" err="1"/>
              <a:t>تھا</a:t>
            </a:r>
            <a:r>
              <a:rPr lang="en-GB" dirty="0"/>
              <a:t> </a:t>
            </a:r>
            <a:r>
              <a:rPr lang="en-GB" dirty="0" err="1"/>
              <a:t>جب</a:t>
            </a:r>
            <a:r>
              <a:rPr lang="en-GB" dirty="0"/>
              <a:t> </a:t>
            </a:r>
            <a:r>
              <a:rPr lang="en-GB" dirty="0" err="1"/>
              <a:t>امیر</a:t>
            </a:r>
            <a:r>
              <a:rPr lang="en-GB" dirty="0"/>
              <a:t> </a:t>
            </a:r>
            <a:r>
              <a:rPr lang="en-GB" dirty="0" err="1"/>
              <a:t>المومنین</a:t>
            </a:r>
            <a:r>
              <a:rPr lang="en-GB" dirty="0"/>
              <a:t> </a:t>
            </a:r>
            <a:r>
              <a:rPr lang="en-GB" dirty="0" err="1"/>
              <a:t>کو</a:t>
            </a:r>
            <a:r>
              <a:rPr lang="en-GB" dirty="0"/>
              <a:t> </a:t>
            </a:r>
            <a:r>
              <a:rPr lang="en-GB" dirty="0" err="1"/>
              <a:t>اس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خیانت</a:t>
            </a:r>
            <a:r>
              <a:rPr lang="en-GB" dirty="0"/>
              <a:t> </a:t>
            </a:r>
            <a:r>
              <a:rPr lang="en-GB" dirty="0" err="1"/>
              <a:t>معلوم</a:t>
            </a:r>
            <a:r>
              <a:rPr lang="en-GB" dirty="0"/>
              <a:t> </a:t>
            </a:r>
            <a:r>
              <a:rPr lang="en-GB" dirty="0" err="1"/>
              <a:t>ہو</a:t>
            </a:r>
            <a:r>
              <a:rPr lang="en-GB" dirty="0"/>
              <a:t> </a:t>
            </a:r>
            <a:r>
              <a:rPr lang="en-GB" dirty="0" err="1"/>
              <a:t>گی</a:t>
            </a:r>
            <a:r>
              <a:rPr lang="en-GB" dirty="0"/>
              <a:t> </a:t>
            </a:r>
            <a:r>
              <a:rPr lang="en-GB" dirty="0" err="1"/>
              <a:t>تو</a:t>
            </a:r>
            <a:r>
              <a:rPr lang="en-GB" dirty="0"/>
              <a:t> </a:t>
            </a:r>
            <a:r>
              <a:rPr lang="en-GB" dirty="0" err="1"/>
              <a:t>اسے</a:t>
            </a:r>
            <a:r>
              <a:rPr lang="en-GB" dirty="0"/>
              <a:t> </a:t>
            </a:r>
            <a:r>
              <a:rPr lang="en-GB" dirty="0" err="1"/>
              <a:t>مزید</a:t>
            </a:r>
            <a:r>
              <a:rPr lang="en-GB" dirty="0"/>
              <a:t> </a:t>
            </a:r>
            <a:r>
              <a:rPr lang="en-GB" dirty="0" err="1"/>
              <a:t>حکومت</a:t>
            </a:r>
            <a:r>
              <a:rPr lang="en-GB" dirty="0"/>
              <a:t> </a:t>
            </a:r>
            <a:r>
              <a:rPr lang="en-GB" dirty="0" err="1"/>
              <a:t>نہیں</a:t>
            </a:r>
            <a:r>
              <a:rPr lang="en-GB" dirty="0"/>
              <a:t> </a:t>
            </a:r>
            <a:r>
              <a:rPr lang="en-GB" dirty="0" err="1"/>
              <a:t>دیں</a:t>
            </a:r>
            <a:r>
              <a:rPr lang="en-GB" dirty="0"/>
              <a:t> </a:t>
            </a:r>
            <a:r>
              <a:rPr lang="en-GB" dirty="0" err="1"/>
              <a:t>گے</a:t>
            </a:r>
            <a:endParaRPr lang="en-GB" dirty="0"/>
          </a:p>
          <a:p>
            <a:pPr marL="0" indent="0" algn="r">
              <a:buNone/>
            </a:pPr>
            <a:r>
              <a:rPr lang="en-GB" dirty="0" err="1"/>
              <a:t>انہوں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ایسا</a:t>
            </a:r>
            <a:r>
              <a:rPr lang="en-GB" dirty="0"/>
              <a:t> </a:t>
            </a:r>
            <a:r>
              <a:rPr lang="en-GB" dirty="0" err="1"/>
              <a:t>ہی</a:t>
            </a:r>
            <a:r>
              <a:rPr lang="en-GB" dirty="0"/>
              <a:t> </a:t>
            </a:r>
            <a:r>
              <a:rPr lang="en-GB" dirty="0" err="1"/>
              <a:t>کیا</a:t>
            </a:r>
            <a:r>
              <a:rPr lang="en-GB" dirty="0"/>
              <a:t> </a:t>
            </a:r>
            <a:r>
              <a:rPr lang="en-GB" dirty="0" err="1"/>
              <a:t>ایک</a:t>
            </a:r>
            <a:r>
              <a:rPr lang="en-GB" dirty="0"/>
              <a:t> </a:t>
            </a:r>
            <a:r>
              <a:rPr lang="en-GB" dirty="0" err="1"/>
              <a:t>لاکھ</a:t>
            </a:r>
            <a:r>
              <a:rPr lang="en-GB" dirty="0"/>
              <a:t> </a:t>
            </a:r>
            <a:r>
              <a:rPr lang="en-GB" dirty="0" smtClean="0"/>
              <a:t>د</a:t>
            </a:r>
            <a:r>
              <a:rPr lang="ur-PK" dirty="0" smtClean="0"/>
              <a:t>رہم</a:t>
            </a:r>
            <a:r>
              <a:rPr lang="en-GB" dirty="0" smtClean="0"/>
              <a:t> </a:t>
            </a:r>
            <a:r>
              <a:rPr lang="en-GB" dirty="0" err="1"/>
              <a:t>اکٹھے</a:t>
            </a:r>
            <a:r>
              <a:rPr lang="en-GB" dirty="0"/>
              <a:t>  </a:t>
            </a:r>
            <a:r>
              <a:rPr lang="en-GB" dirty="0" err="1"/>
              <a:t>کیے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کسان</a:t>
            </a:r>
            <a:r>
              <a:rPr lang="en-GB" dirty="0"/>
              <a:t> </a:t>
            </a:r>
            <a:r>
              <a:rPr lang="en-GB" dirty="0" err="1"/>
              <a:t>کو</a:t>
            </a:r>
            <a:r>
              <a:rPr lang="en-GB" dirty="0"/>
              <a:t> </a:t>
            </a:r>
            <a:r>
              <a:rPr lang="en-GB" dirty="0" err="1"/>
              <a:t>دے</a:t>
            </a:r>
            <a:r>
              <a:rPr lang="en-GB" dirty="0"/>
              <a:t> </a:t>
            </a:r>
            <a:r>
              <a:rPr lang="en-GB" dirty="0" err="1"/>
              <a:t>دیے</a:t>
            </a:r>
            <a:r>
              <a:rPr lang="en-GB" dirty="0"/>
              <a:t> </a:t>
            </a:r>
            <a:r>
              <a:rPr lang="en-GB" dirty="0" err="1"/>
              <a:t>کسان</a:t>
            </a:r>
            <a:r>
              <a:rPr lang="en-GB" dirty="0"/>
              <a:t> </a:t>
            </a:r>
            <a:r>
              <a:rPr lang="en-GB" dirty="0" err="1"/>
              <a:t>امیرالمومنین</a:t>
            </a:r>
            <a:r>
              <a:rPr lang="en-GB" dirty="0"/>
              <a:t> </a:t>
            </a:r>
            <a:r>
              <a:rPr lang="en-GB" dirty="0" err="1"/>
              <a:t>عمر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خدمت</a:t>
            </a:r>
            <a:r>
              <a:rPr lang="en-GB" dirty="0"/>
              <a:t> </a:t>
            </a:r>
            <a:r>
              <a:rPr lang="en-GB" dirty="0" err="1"/>
              <a:t>میں</a:t>
            </a:r>
            <a:r>
              <a:rPr lang="en-GB" dirty="0"/>
              <a:t> </a:t>
            </a:r>
            <a:r>
              <a:rPr lang="en-GB" dirty="0" err="1"/>
              <a:t>آیا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وہ</a:t>
            </a:r>
            <a:r>
              <a:rPr lang="en-GB" dirty="0"/>
              <a:t> </a:t>
            </a:r>
            <a:r>
              <a:rPr lang="en-GB" dirty="0" err="1"/>
              <a:t>مال</a:t>
            </a:r>
            <a:r>
              <a:rPr lang="en-GB" dirty="0"/>
              <a:t> </a:t>
            </a:r>
            <a:r>
              <a:rPr lang="en-GB" dirty="0" err="1"/>
              <a:t>لایا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کہنے</a:t>
            </a:r>
            <a:r>
              <a:rPr lang="en-GB" dirty="0"/>
              <a:t> </a:t>
            </a:r>
            <a:r>
              <a:rPr lang="en-GB" dirty="0" err="1"/>
              <a:t>لگا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مال</a:t>
            </a:r>
            <a:r>
              <a:rPr lang="en-GB" dirty="0"/>
              <a:t> </a:t>
            </a:r>
            <a:r>
              <a:rPr lang="en-GB" dirty="0" err="1"/>
              <a:t>میرے</a:t>
            </a:r>
            <a:r>
              <a:rPr lang="en-GB" dirty="0"/>
              <a:t> </a:t>
            </a:r>
            <a:r>
              <a:rPr lang="en-GB" dirty="0" err="1"/>
              <a:t>پاس</a:t>
            </a:r>
            <a:r>
              <a:rPr lang="en-GB" dirty="0"/>
              <a:t> </a:t>
            </a:r>
            <a:r>
              <a:rPr lang="ur-PK" dirty="0" smtClean="0"/>
              <a:t> مغیرہ بن شعبہ نے </a:t>
            </a:r>
            <a:r>
              <a:rPr lang="en-GB" dirty="0" err="1" smtClean="0"/>
              <a:t>امانت</a:t>
            </a:r>
            <a:r>
              <a:rPr lang="en-GB" dirty="0" smtClean="0"/>
              <a:t> </a:t>
            </a:r>
            <a:r>
              <a:rPr lang="en-GB" dirty="0" err="1"/>
              <a:t>رکھوایا</a:t>
            </a:r>
            <a:r>
              <a:rPr lang="en-GB" dirty="0"/>
              <a:t> </a:t>
            </a:r>
            <a:r>
              <a:rPr lang="en-GB" dirty="0" err="1" smtClean="0"/>
              <a:t>تھا</a:t>
            </a:r>
            <a:r>
              <a:rPr lang="ur-PK" dirty="0"/>
              <a:t> </a:t>
            </a:r>
            <a:r>
              <a:rPr lang="ur-PK" dirty="0" smtClean="0"/>
              <a:t>ا۔</a:t>
            </a:r>
            <a:r>
              <a:rPr lang="en-GB" dirty="0" err="1" smtClean="0"/>
              <a:t>ور</a:t>
            </a:r>
            <a:r>
              <a:rPr lang="en-GB" dirty="0" smtClean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بیت</a:t>
            </a:r>
            <a:r>
              <a:rPr lang="en-GB" dirty="0"/>
              <a:t> </a:t>
            </a:r>
            <a:r>
              <a:rPr lang="en-GB" dirty="0" err="1"/>
              <a:t>المال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ملکیت</a:t>
            </a:r>
            <a:r>
              <a:rPr lang="en-GB" dirty="0"/>
              <a:t> </a:t>
            </a:r>
            <a:r>
              <a:rPr lang="en-GB" dirty="0" err="1"/>
              <a:t>ہے</a:t>
            </a:r>
            <a:r>
              <a:rPr lang="en-GB" dirty="0"/>
              <a:t> </a:t>
            </a:r>
            <a:r>
              <a:rPr lang="en-GB" dirty="0" err="1"/>
              <a:t>امیرالمومنین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مغیرہ</a:t>
            </a:r>
            <a:r>
              <a:rPr lang="en-GB" dirty="0"/>
              <a:t> </a:t>
            </a:r>
            <a:r>
              <a:rPr lang="en-GB" dirty="0" err="1"/>
              <a:t>کو</a:t>
            </a:r>
            <a:r>
              <a:rPr lang="en-GB" dirty="0"/>
              <a:t> </a:t>
            </a:r>
            <a:r>
              <a:rPr lang="en-GB" dirty="0" err="1"/>
              <a:t>بلایا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کہا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کسان</a:t>
            </a:r>
            <a:r>
              <a:rPr lang="en-GB" dirty="0"/>
              <a:t> </a:t>
            </a:r>
            <a:r>
              <a:rPr lang="en-GB" dirty="0" err="1"/>
              <a:t>ایک</a:t>
            </a:r>
            <a:r>
              <a:rPr lang="en-GB" dirty="0"/>
              <a:t> </a:t>
            </a:r>
            <a:r>
              <a:rPr lang="en-GB" dirty="0" err="1"/>
              <a:t>لاکھ</a:t>
            </a:r>
            <a:r>
              <a:rPr lang="en-GB" dirty="0"/>
              <a:t> </a:t>
            </a:r>
            <a:r>
              <a:rPr lang="ur-PK" dirty="0"/>
              <a:t>د</a:t>
            </a:r>
            <a:r>
              <a:rPr lang="en-GB" dirty="0" smtClean="0"/>
              <a:t>ر</a:t>
            </a:r>
            <a:r>
              <a:rPr lang="ur-PK" dirty="0" smtClean="0"/>
              <a:t>ہم</a:t>
            </a:r>
            <a:r>
              <a:rPr lang="en-GB" dirty="0" smtClean="0"/>
              <a:t> </a:t>
            </a:r>
            <a:r>
              <a:rPr lang="en-GB" dirty="0" err="1"/>
              <a:t>لایا</a:t>
            </a:r>
            <a:r>
              <a:rPr lang="en-GB" dirty="0"/>
              <a:t> </a:t>
            </a:r>
            <a:r>
              <a:rPr lang="en-GB" dirty="0" err="1"/>
              <a:t>ہے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کہتا</a:t>
            </a:r>
            <a:r>
              <a:rPr lang="en-GB" dirty="0"/>
              <a:t> </a:t>
            </a:r>
            <a:r>
              <a:rPr lang="en-GB" dirty="0" err="1"/>
              <a:t>ہے</a:t>
            </a:r>
            <a:r>
              <a:rPr lang="en-GB" dirty="0"/>
              <a:t> </a:t>
            </a:r>
            <a:r>
              <a:rPr lang="en-GB" dirty="0" err="1"/>
              <a:t>کہ</a:t>
            </a:r>
            <a:r>
              <a:rPr lang="en-GB" dirty="0"/>
              <a:t> </a:t>
            </a:r>
            <a:r>
              <a:rPr lang="en-GB" dirty="0" err="1"/>
              <a:t>تو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مال</a:t>
            </a:r>
            <a:r>
              <a:rPr lang="en-GB" dirty="0"/>
              <a:t> </a:t>
            </a:r>
            <a:r>
              <a:rPr lang="en-GB" dirty="0" err="1"/>
              <a:t>میرے</a:t>
            </a:r>
            <a:r>
              <a:rPr lang="en-GB" dirty="0"/>
              <a:t> </a:t>
            </a:r>
            <a:r>
              <a:rPr lang="en-GB" dirty="0" err="1"/>
              <a:t>پاس</a:t>
            </a:r>
            <a:r>
              <a:rPr lang="en-GB" dirty="0"/>
              <a:t> </a:t>
            </a:r>
            <a:r>
              <a:rPr lang="en-GB" dirty="0" err="1"/>
              <a:t>امانت</a:t>
            </a:r>
            <a:r>
              <a:rPr lang="en-GB" dirty="0"/>
              <a:t> </a:t>
            </a:r>
            <a:r>
              <a:rPr lang="en-GB" dirty="0" err="1" smtClean="0"/>
              <a:t>کے</a:t>
            </a:r>
            <a:r>
              <a:rPr lang="ur-PK" dirty="0" smtClean="0"/>
              <a:t>طور</a:t>
            </a:r>
            <a:r>
              <a:rPr lang="en-GB" dirty="0" smtClean="0"/>
              <a:t> </a:t>
            </a:r>
            <a:r>
              <a:rPr lang="en-GB" dirty="0" err="1"/>
              <a:t>پر</a:t>
            </a:r>
            <a:r>
              <a:rPr lang="en-GB" dirty="0"/>
              <a:t> </a:t>
            </a:r>
            <a:r>
              <a:rPr lang="en-GB" dirty="0" err="1"/>
              <a:t>رکھوایا</a:t>
            </a:r>
            <a:r>
              <a:rPr lang="en-GB" dirty="0"/>
              <a:t> </a:t>
            </a:r>
            <a:r>
              <a:rPr lang="en-GB" dirty="0" err="1"/>
              <a:t>تھا</a:t>
            </a:r>
            <a:endParaRPr lang="en-GB" dirty="0"/>
          </a:p>
          <a:p>
            <a:pPr marL="0" indent="0" algn="r">
              <a:buNone/>
            </a:pPr>
            <a:r>
              <a:rPr lang="en-GB" dirty="0" err="1"/>
              <a:t>وہ</a:t>
            </a:r>
            <a:r>
              <a:rPr lang="en-GB" dirty="0"/>
              <a:t> </a:t>
            </a:r>
            <a:r>
              <a:rPr lang="en-GB" dirty="0" err="1"/>
              <a:t>بولا</a:t>
            </a:r>
            <a:r>
              <a:rPr lang="en-GB" dirty="0"/>
              <a:t> </a:t>
            </a:r>
            <a:r>
              <a:rPr lang="en-GB" dirty="0" err="1"/>
              <a:t>امیرالمومنین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دو</a:t>
            </a:r>
            <a:r>
              <a:rPr lang="en-GB" dirty="0"/>
              <a:t> </a:t>
            </a:r>
            <a:r>
              <a:rPr lang="en-GB" dirty="0" err="1" smtClean="0"/>
              <a:t>لاکھ</a:t>
            </a:r>
            <a:r>
              <a:rPr lang="ur-PK" dirty="0" smtClean="0"/>
              <a:t> درہم </a:t>
            </a:r>
            <a:r>
              <a:rPr lang="en-GB" dirty="0" smtClean="0"/>
              <a:t> </a:t>
            </a:r>
            <a:r>
              <a:rPr lang="en-GB" dirty="0" err="1"/>
              <a:t>تھے</a:t>
            </a:r>
            <a:r>
              <a:rPr lang="en-GB" dirty="0"/>
              <a:t> </a:t>
            </a:r>
            <a:r>
              <a:rPr lang="en-GB" dirty="0" err="1"/>
              <a:t>ایک</a:t>
            </a:r>
            <a:r>
              <a:rPr lang="en-GB" dirty="0"/>
              <a:t> </a:t>
            </a:r>
            <a:r>
              <a:rPr lang="en-GB" dirty="0" err="1"/>
              <a:t>لاکھ</a:t>
            </a:r>
            <a:r>
              <a:rPr lang="en-GB" dirty="0"/>
              <a:t> </a:t>
            </a:r>
            <a:r>
              <a:rPr lang="en-GB" dirty="0" smtClean="0"/>
              <a:t>د</a:t>
            </a:r>
            <a:r>
              <a:rPr lang="ur-PK" dirty="0" smtClean="0"/>
              <a:t>رہم اس نے</a:t>
            </a:r>
            <a:r>
              <a:rPr lang="en-GB" dirty="0" smtClean="0"/>
              <a:t> </a:t>
            </a:r>
            <a:r>
              <a:rPr lang="en-GB" dirty="0" err="1"/>
              <a:t>ادا</a:t>
            </a:r>
            <a:r>
              <a:rPr lang="en-GB" dirty="0"/>
              <a:t> </a:t>
            </a:r>
            <a:r>
              <a:rPr lang="en-GB" dirty="0" err="1"/>
              <a:t>کر</a:t>
            </a:r>
            <a:r>
              <a:rPr lang="en-GB" dirty="0"/>
              <a:t> </a:t>
            </a:r>
            <a:r>
              <a:rPr lang="en-GB" dirty="0" err="1"/>
              <a:t>دیئے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ایک</a:t>
            </a:r>
            <a:r>
              <a:rPr lang="en-GB" dirty="0"/>
              <a:t> </a:t>
            </a:r>
            <a:r>
              <a:rPr lang="en-GB" dirty="0" err="1"/>
              <a:t>لاکھ</a:t>
            </a:r>
            <a:r>
              <a:rPr lang="en-GB" dirty="0"/>
              <a:t> </a:t>
            </a:r>
            <a:r>
              <a:rPr lang="en-GB" dirty="0" err="1"/>
              <a:t>مزید</a:t>
            </a:r>
            <a:r>
              <a:rPr lang="en-GB" dirty="0"/>
              <a:t> </a:t>
            </a:r>
            <a:r>
              <a:rPr lang="en-GB" dirty="0" err="1"/>
              <a:t>اس</a:t>
            </a:r>
            <a:r>
              <a:rPr lang="en-GB" dirty="0"/>
              <a:t> </a:t>
            </a:r>
            <a:r>
              <a:rPr lang="en-GB" dirty="0" err="1"/>
              <a:t>سے</a:t>
            </a:r>
            <a:r>
              <a:rPr lang="en-GB" dirty="0"/>
              <a:t> </a:t>
            </a:r>
            <a:r>
              <a:rPr lang="en-GB" dirty="0" err="1"/>
              <a:t>طلب</a:t>
            </a:r>
            <a:r>
              <a:rPr lang="en-GB" dirty="0"/>
              <a:t> </a:t>
            </a:r>
            <a:r>
              <a:rPr lang="en-GB" dirty="0" err="1"/>
              <a:t>کیجئے</a:t>
            </a:r>
            <a:r>
              <a:rPr lang="en-GB" dirty="0"/>
              <a:t> </a:t>
            </a:r>
            <a:r>
              <a:rPr lang="en-GB" dirty="0" err="1"/>
              <a:t>وہ</a:t>
            </a:r>
            <a:r>
              <a:rPr lang="en-GB" dirty="0"/>
              <a:t> </a:t>
            </a:r>
            <a:r>
              <a:rPr lang="en-GB" dirty="0" err="1"/>
              <a:t>حیران</a:t>
            </a:r>
            <a:r>
              <a:rPr lang="en-GB" dirty="0"/>
              <a:t> </a:t>
            </a:r>
            <a:r>
              <a:rPr lang="en-GB" dirty="0" err="1"/>
              <a:t>رہ</a:t>
            </a:r>
            <a:r>
              <a:rPr lang="en-GB" dirty="0"/>
              <a:t> </a:t>
            </a:r>
            <a:r>
              <a:rPr lang="en-GB" dirty="0" err="1"/>
              <a:t>گیا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کہنے</a:t>
            </a:r>
            <a:r>
              <a:rPr lang="en-GB" dirty="0"/>
              <a:t> </a:t>
            </a:r>
            <a:r>
              <a:rPr lang="en-GB" dirty="0" err="1"/>
              <a:t>لگا</a:t>
            </a:r>
            <a:r>
              <a:rPr lang="en-GB" dirty="0"/>
              <a:t> </a:t>
            </a:r>
            <a:r>
              <a:rPr lang="en-GB" dirty="0" err="1"/>
              <a:t>یا</a:t>
            </a:r>
            <a:r>
              <a:rPr lang="en-GB" dirty="0"/>
              <a:t> </a:t>
            </a:r>
            <a:r>
              <a:rPr lang="en-GB" dirty="0" err="1"/>
              <a:t>امیر</a:t>
            </a:r>
            <a:r>
              <a:rPr lang="en-GB" dirty="0"/>
              <a:t> </a:t>
            </a:r>
            <a:r>
              <a:rPr lang="en-GB" dirty="0" err="1"/>
              <a:t>المؤمنین</a:t>
            </a:r>
            <a:r>
              <a:rPr lang="en-GB" dirty="0"/>
              <a:t> </a:t>
            </a:r>
            <a:r>
              <a:rPr lang="en-GB" dirty="0" err="1"/>
              <a:t>اللہ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قسم</a:t>
            </a:r>
            <a:r>
              <a:rPr lang="en-GB" dirty="0"/>
              <a:t> </a:t>
            </a:r>
            <a:r>
              <a:rPr lang="en-GB" dirty="0" err="1"/>
              <a:t>اس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کبھی</a:t>
            </a:r>
            <a:r>
              <a:rPr lang="en-GB" dirty="0"/>
              <a:t> </a:t>
            </a:r>
            <a:r>
              <a:rPr lang="en-GB" dirty="0" err="1"/>
              <a:t>بھی</a:t>
            </a:r>
            <a:r>
              <a:rPr lang="en-GB" dirty="0"/>
              <a:t> </a:t>
            </a:r>
            <a:r>
              <a:rPr lang="en-GB" dirty="0" err="1"/>
              <a:t>میرے</a:t>
            </a:r>
            <a:r>
              <a:rPr lang="en-GB" dirty="0"/>
              <a:t> </a:t>
            </a:r>
            <a:r>
              <a:rPr lang="en-GB" dirty="0" err="1"/>
              <a:t>پاس</a:t>
            </a:r>
            <a:r>
              <a:rPr lang="en-GB" dirty="0"/>
              <a:t> </a:t>
            </a:r>
            <a:r>
              <a:rPr lang="en-GB" dirty="0" err="1"/>
              <a:t>کوئی</a:t>
            </a:r>
            <a:r>
              <a:rPr lang="en-GB" dirty="0"/>
              <a:t> </a:t>
            </a:r>
            <a:r>
              <a:rPr lang="en-GB" dirty="0" err="1"/>
              <a:t>امانت</a:t>
            </a:r>
            <a:r>
              <a:rPr lang="en-GB" dirty="0"/>
              <a:t> </a:t>
            </a:r>
            <a:r>
              <a:rPr lang="en-GB" dirty="0" err="1"/>
              <a:t>نہیں</a:t>
            </a:r>
            <a:r>
              <a:rPr lang="en-GB" dirty="0"/>
              <a:t> </a:t>
            </a:r>
            <a:r>
              <a:rPr lang="en-GB" dirty="0" err="1"/>
              <a:t>رکھو</a:t>
            </a:r>
            <a:r>
              <a:rPr lang="en-GB" dirty="0"/>
              <a:t> </a:t>
            </a:r>
            <a:r>
              <a:rPr lang="en-GB" dirty="0" err="1"/>
              <a:t>آئی</a:t>
            </a:r>
            <a:r>
              <a:rPr lang="en-GB" dirty="0"/>
              <a:t> </a:t>
            </a:r>
            <a:r>
              <a:rPr lang="en-GB" dirty="0" err="1"/>
              <a:t>ہے</a:t>
            </a:r>
            <a:endParaRPr lang="en-GB" dirty="0"/>
          </a:p>
          <a:p>
            <a:pPr marL="0" indent="0" algn="r">
              <a:buNone/>
            </a:pP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میں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بات</a:t>
            </a:r>
            <a:r>
              <a:rPr lang="en-GB" dirty="0"/>
              <a:t> </a:t>
            </a:r>
            <a:r>
              <a:rPr lang="en-GB" dirty="0" err="1"/>
              <a:t>خود</a:t>
            </a:r>
            <a:r>
              <a:rPr lang="en-GB" dirty="0"/>
              <a:t> </a:t>
            </a:r>
            <a:r>
              <a:rPr lang="en-GB" dirty="0" err="1"/>
              <a:t>سے</a:t>
            </a:r>
            <a:r>
              <a:rPr lang="en-GB" dirty="0"/>
              <a:t> </a:t>
            </a:r>
            <a:r>
              <a:rPr lang="en-GB" dirty="0" smtClean="0"/>
              <a:t>گ</a:t>
            </a:r>
            <a:r>
              <a:rPr lang="ur-PK" dirty="0" smtClean="0"/>
              <a:t>ھ</a:t>
            </a:r>
            <a:r>
              <a:rPr lang="ur-PK" dirty="0"/>
              <a:t>ڑ</a:t>
            </a:r>
            <a:r>
              <a:rPr lang="en-GB" dirty="0" smtClean="0"/>
              <a:t>ی </a:t>
            </a:r>
            <a:r>
              <a:rPr lang="en-GB" dirty="0" err="1" smtClean="0"/>
              <a:t>تھی</a:t>
            </a:r>
            <a:r>
              <a:rPr lang="ur-PK" dirty="0" smtClean="0"/>
              <a:t>۔</a:t>
            </a:r>
            <a:r>
              <a:rPr lang="en-GB" dirty="0" smtClean="0"/>
              <a:t> </a:t>
            </a:r>
            <a:r>
              <a:rPr lang="en-GB" dirty="0" err="1"/>
              <a:t>امیر</a:t>
            </a:r>
            <a:r>
              <a:rPr lang="en-GB" dirty="0"/>
              <a:t> </a:t>
            </a:r>
            <a:r>
              <a:rPr lang="en-GB" dirty="0" err="1"/>
              <a:t>المومنین</a:t>
            </a:r>
            <a:r>
              <a:rPr lang="en-GB" dirty="0"/>
              <a:t> </a:t>
            </a:r>
            <a:r>
              <a:rPr lang="en-GB" dirty="0" err="1"/>
              <a:t>عمر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مغیرہ</a:t>
            </a:r>
            <a:r>
              <a:rPr lang="en-GB" dirty="0"/>
              <a:t> </a:t>
            </a:r>
            <a:r>
              <a:rPr lang="en-GB" dirty="0" err="1"/>
              <a:t>سے</a:t>
            </a:r>
            <a:r>
              <a:rPr lang="en-GB" dirty="0"/>
              <a:t> </a:t>
            </a:r>
            <a:r>
              <a:rPr lang="en-GB" dirty="0" err="1"/>
              <a:t>کہا</a:t>
            </a:r>
            <a:r>
              <a:rPr lang="en-GB" dirty="0"/>
              <a:t> </a:t>
            </a:r>
            <a:r>
              <a:rPr lang="en-GB" dirty="0" err="1"/>
              <a:t>جب</a:t>
            </a:r>
            <a:r>
              <a:rPr lang="en-GB" dirty="0"/>
              <a:t> </a:t>
            </a:r>
            <a:r>
              <a:rPr lang="en-GB" dirty="0" err="1"/>
              <a:t>یہ</a:t>
            </a:r>
            <a:r>
              <a:rPr lang="en-GB" dirty="0"/>
              <a:t> </a:t>
            </a:r>
            <a:r>
              <a:rPr lang="en-GB" dirty="0" err="1"/>
              <a:t>مال</a:t>
            </a:r>
            <a:r>
              <a:rPr lang="en-GB" dirty="0"/>
              <a:t> </a:t>
            </a:r>
            <a:r>
              <a:rPr lang="en-GB" dirty="0" err="1"/>
              <a:t>تیرا</a:t>
            </a:r>
            <a:r>
              <a:rPr lang="en-GB" dirty="0"/>
              <a:t> </a:t>
            </a:r>
            <a:r>
              <a:rPr lang="en-GB" dirty="0" err="1"/>
              <a:t>نہیں</a:t>
            </a:r>
            <a:r>
              <a:rPr lang="en-GB" dirty="0"/>
              <a:t> </a:t>
            </a:r>
            <a:r>
              <a:rPr lang="en-GB" dirty="0" err="1"/>
              <a:t>تھا</a:t>
            </a:r>
            <a:r>
              <a:rPr lang="en-GB" dirty="0"/>
              <a:t> </a:t>
            </a:r>
            <a:r>
              <a:rPr lang="ur-PK" dirty="0" smtClean="0"/>
              <a:t>تو </a:t>
            </a:r>
            <a:r>
              <a:rPr lang="en-GB" dirty="0" err="1" smtClean="0"/>
              <a:t>تو</a:t>
            </a:r>
            <a:r>
              <a:rPr lang="en-GB" dirty="0" smtClean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جھوٹ</a:t>
            </a:r>
            <a:r>
              <a:rPr lang="en-GB" dirty="0"/>
              <a:t> </a:t>
            </a:r>
            <a:r>
              <a:rPr lang="en-GB" dirty="0" err="1"/>
              <a:t>کیوں</a:t>
            </a:r>
            <a:r>
              <a:rPr lang="en-GB" dirty="0"/>
              <a:t> </a:t>
            </a:r>
            <a:r>
              <a:rPr lang="en-GB" dirty="0" err="1"/>
              <a:t>بولا</a:t>
            </a:r>
            <a:r>
              <a:rPr lang="en-GB" dirty="0"/>
              <a:t> </a:t>
            </a:r>
            <a:r>
              <a:rPr lang="ur-PK" dirty="0" smtClean="0"/>
              <a:t>؟ </a:t>
            </a:r>
            <a:r>
              <a:rPr lang="en-GB" dirty="0" err="1" smtClean="0"/>
              <a:t>وہ</a:t>
            </a:r>
            <a:r>
              <a:rPr lang="en-GB" dirty="0" smtClean="0"/>
              <a:t> </a:t>
            </a:r>
            <a:r>
              <a:rPr lang="en-GB" dirty="0" err="1"/>
              <a:t>بولا</a:t>
            </a:r>
            <a:r>
              <a:rPr lang="en-GB" dirty="0"/>
              <a:t> </a:t>
            </a:r>
            <a:r>
              <a:rPr lang="en-GB" dirty="0" err="1"/>
              <a:t>برائی</a:t>
            </a:r>
            <a:r>
              <a:rPr lang="en-GB" dirty="0"/>
              <a:t> </a:t>
            </a:r>
            <a:r>
              <a:rPr lang="en-GB" dirty="0" err="1"/>
              <a:t>کا</a:t>
            </a:r>
            <a:r>
              <a:rPr lang="en-GB" dirty="0"/>
              <a:t> </a:t>
            </a:r>
            <a:r>
              <a:rPr lang="en-GB" dirty="0" err="1"/>
              <a:t>بدلہ</a:t>
            </a:r>
            <a:r>
              <a:rPr lang="en-GB" dirty="0"/>
              <a:t> </a:t>
            </a:r>
            <a:r>
              <a:rPr lang="ur-PK" smtClean="0"/>
              <a:t> ویسی ہی </a:t>
            </a:r>
            <a:r>
              <a:rPr lang="en-GB" smtClean="0"/>
              <a:t>برائی</a:t>
            </a:r>
            <a:r>
              <a:rPr lang="en-GB" dirty="0" smtClean="0"/>
              <a:t> </a:t>
            </a:r>
            <a:r>
              <a:rPr lang="en-GB" dirty="0" err="1"/>
              <a:t>ہے</a:t>
            </a:r>
            <a:r>
              <a:rPr lang="en-GB" dirty="0"/>
              <a:t> </a:t>
            </a:r>
            <a:r>
              <a:rPr lang="en-GB" dirty="0" err="1"/>
              <a:t>امیرالمومنین</a:t>
            </a:r>
            <a:r>
              <a:rPr lang="en-GB" dirty="0"/>
              <a:t> </a:t>
            </a:r>
            <a:r>
              <a:rPr lang="en-GB" dirty="0" err="1"/>
              <a:t>نے</a:t>
            </a:r>
            <a:r>
              <a:rPr lang="en-GB" dirty="0"/>
              <a:t> </a:t>
            </a:r>
            <a:r>
              <a:rPr lang="en-GB" dirty="0" err="1"/>
              <a:t>اس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اس</a:t>
            </a:r>
            <a:r>
              <a:rPr lang="en-GB" dirty="0"/>
              <a:t> </a:t>
            </a:r>
            <a:r>
              <a:rPr lang="en-GB" dirty="0" err="1"/>
              <a:t>رائے</a:t>
            </a:r>
            <a:r>
              <a:rPr lang="en-GB" dirty="0"/>
              <a:t> </a:t>
            </a:r>
            <a:r>
              <a:rPr lang="en-GB" dirty="0" err="1"/>
              <a:t>کو</a:t>
            </a:r>
            <a:r>
              <a:rPr lang="en-GB" dirty="0"/>
              <a:t> </a:t>
            </a:r>
            <a:r>
              <a:rPr lang="en-GB" dirty="0" err="1"/>
              <a:t>پسند</a:t>
            </a:r>
            <a:r>
              <a:rPr lang="en-GB" dirty="0"/>
              <a:t> </a:t>
            </a:r>
            <a:r>
              <a:rPr lang="en-GB" dirty="0" err="1"/>
              <a:t>کیا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کسان</a:t>
            </a:r>
            <a:r>
              <a:rPr lang="en-GB" dirty="0"/>
              <a:t> </a:t>
            </a:r>
            <a:r>
              <a:rPr lang="en-GB" dirty="0" err="1"/>
              <a:t>کو</a:t>
            </a:r>
            <a:r>
              <a:rPr lang="en-GB" dirty="0"/>
              <a:t> </a:t>
            </a:r>
            <a:r>
              <a:rPr lang="en-GB" dirty="0" err="1"/>
              <a:t>ملامت</a:t>
            </a:r>
            <a:r>
              <a:rPr lang="en-GB" dirty="0"/>
              <a:t> </a:t>
            </a:r>
            <a:r>
              <a:rPr lang="en-GB" dirty="0" err="1"/>
              <a:t>کی</a:t>
            </a:r>
            <a:r>
              <a:rPr lang="en-GB" dirty="0"/>
              <a:t> </a:t>
            </a:r>
            <a:r>
              <a:rPr lang="en-GB" dirty="0" err="1"/>
              <a:t>اور</a:t>
            </a:r>
            <a:r>
              <a:rPr lang="en-GB" dirty="0"/>
              <a:t> </a:t>
            </a:r>
            <a:r>
              <a:rPr lang="en-GB" dirty="0" err="1"/>
              <a:t>واپس</a:t>
            </a:r>
            <a:r>
              <a:rPr lang="en-GB" dirty="0"/>
              <a:t> </a:t>
            </a:r>
            <a:r>
              <a:rPr lang="en-GB" dirty="0" err="1"/>
              <a:t>بھیج</a:t>
            </a:r>
            <a:r>
              <a:rPr lang="en-GB" dirty="0"/>
              <a:t> </a:t>
            </a:r>
            <a:r>
              <a:rPr lang="en-GB" dirty="0" err="1"/>
              <a:t>دیا</a:t>
            </a:r>
            <a:r>
              <a:rPr lang="en-GB" dirty="0"/>
              <a:t>۔</a:t>
            </a:r>
          </a:p>
          <a:p>
            <a:pPr marL="0" indent="0" algn="r">
              <a:buNone/>
            </a:pPr>
            <a:endParaRPr lang="en-GB" dirty="0"/>
          </a:p>
        </p:txBody>
      </p:sp>
      <p:sp>
        <p:nvSpPr>
          <p:cNvPr id="1048586" name="Title 10485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ur-PK" sz="1800" dirty="0" smtClean="0"/>
              <a:t>جوامع </a:t>
            </a:r>
            <a:r>
              <a:rPr lang="ur-PK" sz="1800" smtClean="0"/>
              <a:t>الحکایات </a:t>
            </a:r>
            <a:r>
              <a:rPr lang="ur-PK" sz="1800"/>
              <a:t>سے </a:t>
            </a:r>
            <a:r>
              <a:rPr lang="ur-PK" sz="1800" smtClean="0"/>
              <a:t>منتخبہ   </a:t>
            </a:r>
            <a:r>
              <a:rPr lang="ur-PK" smtClean="0"/>
              <a:t>پہلی حکایت </a:t>
            </a:r>
            <a:r>
              <a:rPr lang="ur-PK" dirty="0" smtClean="0"/>
              <a:t>کا ترجمہ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256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Classical Persian Literature in Subcontinent-I &amp; Rhetoric-I</vt:lpstr>
      <vt:lpstr>PowerPoint Presentation</vt:lpstr>
      <vt:lpstr>PowerPoint Presentation</vt:lpstr>
      <vt:lpstr>جوامع الحکایات سے منتخبہ   پہلی حکایت کا ترجمہ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Persian Literature in Subcontinent-I &amp; Rhetoric-I</dc:title>
  <dc:creator>CPH2001</dc:creator>
  <cp:lastModifiedBy>ismail - [2010]</cp:lastModifiedBy>
  <cp:revision>4</cp:revision>
  <dcterms:created xsi:type="dcterms:W3CDTF">2015-05-11T13:30:45Z</dcterms:created>
  <dcterms:modified xsi:type="dcterms:W3CDTF">2020-09-18T12:15:58Z</dcterms:modified>
</cp:coreProperties>
</file>