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1" r:id="rId2"/>
    <p:sldId id="257" r:id="rId3"/>
    <p:sldId id="258" r:id="rId4"/>
    <p:sldId id="259" r:id="rId5"/>
    <p:sldId id="260" r:id="rId6"/>
    <p:sldId id="272" r:id="rId7"/>
    <p:sldId id="273" r:id="rId8"/>
    <p:sldId id="274" r:id="rId9"/>
    <p:sldId id="275"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3/5/2018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3/5/2018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3/5/2018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3/5/2018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3/5/2018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3/5/2018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3/5/2018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3/5/2018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3/5/2018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3/5/2018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3/5/2018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3/5/2018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3/5/2018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3/5/2018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3/5/2018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3/5/2018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3/5/2018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3/5/2018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Types </a:t>
            </a:r>
            <a:r>
              <a:rPr lang="en-US" dirty="0" smtClean="0"/>
              <a:t>and forms of </a:t>
            </a:r>
            <a:r>
              <a:rPr lang="en-US" dirty="0" smtClean="0"/>
              <a:t>Precipitation</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935619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t>
            </a:r>
            <a:r>
              <a:rPr lang="en-US" dirty="0" smtClean="0"/>
              <a:t>umidity</a:t>
            </a:r>
            <a:endParaRPr lang="en-US" dirty="0"/>
          </a:p>
        </p:txBody>
      </p:sp>
      <p:sp>
        <p:nvSpPr>
          <p:cNvPr id="3" name="Content Placeholder 2"/>
          <p:cNvSpPr>
            <a:spLocks noGrp="1"/>
          </p:cNvSpPr>
          <p:nvPr>
            <p:ph idx="1"/>
          </p:nvPr>
        </p:nvSpPr>
        <p:spPr/>
        <p:txBody>
          <a:bodyPr/>
          <a:lstStyle/>
          <a:p>
            <a:r>
              <a:rPr lang="en-US" dirty="0"/>
              <a:t>The air is like sponge and can hold moisture in the form of water vapor. We can see rain but we cannot see the moisture in the air. This is because the moisture in the air is in the form of water vapor which we cannot see. </a:t>
            </a:r>
            <a:r>
              <a:rPr lang="en-US" b="1" dirty="0"/>
              <a:t>The amount of water vapor present in air is called humidity.</a:t>
            </a:r>
            <a:endParaRPr lang="en-US" dirty="0"/>
          </a:p>
          <a:p>
            <a:endParaRPr lang="en-US" dirty="0"/>
          </a:p>
        </p:txBody>
      </p:sp>
    </p:spTree>
    <p:extLst>
      <p:ext uri="{BB962C8B-B14F-4D97-AF65-F5344CB8AC3E}">
        <p14:creationId xmlns:p14="http://schemas.microsoft.com/office/powerpoint/2010/main" val="26015444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Humidity</a:t>
            </a:r>
            <a:endParaRPr lang="en-US" dirty="0"/>
          </a:p>
        </p:txBody>
      </p:sp>
      <p:sp>
        <p:nvSpPr>
          <p:cNvPr id="3" name="Content Placeholder 2"/>
          <p:cNvSpPr>
            <a:spLocks noGrp="1"/>
          </p:cNvSpPr>
          <p:nvPr>
            <p:ph idx="1"/>
          </p:nvPr>
        </p:nvSpPr>
        <p:spPr/>
        <p:txBody>
          <a:bodyPr/>
          <a:lstStyle/>
          <a:p>
            <a:pPr lvl="0"/>
            <a:r>
              <a:rPr lang="en-US" b="1" u="heavy" dirty="0"/>
              <a:t>Types of humidity:</a:t>
            </a:r>
            <a:endParaRPr lang="en-US" dirty="0"/>
          </a:p>
          <a:p>
            <a:pPr lvl="0"/>
            <a:r>
              <a:rPr lang="en-US" dirty="0" smtClean="0"/>
              <a:t>Relative </a:t>
            </a:r>
            <a:r>
              <a:rPr lang="en-US" dirty="0"/>
              <a:t>humidity.</a:t>
            </a:r>
          </a:p>
          <a:p>
            <a:pPr lvl="0"/>
            <a:r>
              <a:rPr lang="en-US" dirty="0"/>
              <a:t>Absolute humidity.</a:t>
            </a:r>
          </a:p>
          <a:p>
            <a:pPr lvl="0"/>
            <a:r>
              <a:rPr lang="en-US" dirty="0"/>
              <a:t>Specific humidity.</a:t>
            </a:r>
          </a:p>
          <a:p>
            <a:endParaRPr lang="en-US" dirty="0"/>
          </a:p>
        </p:txBody>
      </p:sp>
    </p:spTree>
    <p:extLst>
      <p:ext uri="{BB962C8B-B14F-4D97-AF65-F5344CB8AC3E}">
        <p14:creationId xmlns:p14="http://schemas.microsoft.com/office/powerpoint/2010/main" val="37583362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Humidity</a:t>
            </a:r>
            <a:endParaRPr lang="en-US" dirty="0"/>
          </a:p>
        </p:txBody>
      </p:sp>
      <p:sp>
        <p:nvSpPr>
          <p:cNvPr id="3" name="Content Placeholder 2"/>
          <p:cNvSpPr>
            <a:spLocks noGrp="1"/>
          </p:cNvSpPr>
          <p:nvPr>
            <p:ph idx="1"/>
          </p:nvPr>
        </p:nvSpPr>
        <p:spPr/>
        <p:txBody>
          <a:bodyPr/>
          <a:lstStyle/>
          <a:p>
            <a:r>
              <a:rPr lang="en-US" b="1" dirty="0"/>
              <a:t>The actual quantity of water vapor held by parcel of air is its specific humidity.</a:t>
            </a:r>
            <a:endParaRPr lang="en-US" dirty="0"/>
          </a:p>
          <a:p>
            <a:endParaRPr lang="en-US" dirty="0"/>
          </a:p>
        </p:txBody>
      </p:sp>
      <p:pic>
        <p:nvPicPr>
          <p:cNvPr id="4" name="Picture 3" descr="C:\Users\Toshiba\Downloads\air_parcel.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39040" y="3429000"/>
            <a:ext cx="2200275" cy="2275840"/>
          </a:xfrm>
          <a:prstGeom prst="rect">
            <a:avLst/>
          </a:prstGeom>
          <a:noFill/>
          <a:ln>
            <a:noFill/>
          </a:ln>
        </p:spPr>
      </p:pic>
    </p:spTree>
    <p:extLst>
      <p:ext uri="{BB962C8B-B14F-4D97-AF65-F5344CB8AC3E}">
        <p14:creationId xmlns:p14="http://schemas.microsoft.com/office/powerpoint/2010/main" val="24193997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u="heavy" dirty="0"/>
              <a:t>Relative humidity:</a:t>
            </a:r>
            <a:r>
              <a:rPr lang="en-US" dirty="0"/>
              <a:t/>
            </a:r>
            <a:br>
              <a:rPr lang="en-US" dirty="0"/>
            </a:br>
            <a:endParaRPr lang="en-US" dirty="0"/>
          </a:p>
        </p:txBody>
      </p:sp>
      <p:sp>
        <p:nvSpPr>
          <p:cNvPr id="3" name="Content Placeholder 2"/>
          <p:cNvSpPr>
            <a:spLocks noGrp="1"/>
          </p:cNvSpPr>
          <p:nvPr>
            <p:ph idx="1"/>
          </p:nvPr>
        </p:nvSpPr>
        <p:spPr>
          <a:xfrm>
            <a:off x="1154954" y="2189408"/>
            <a:ext cx="8825659" cy="3830392"/>
          </a:xfrm>
        </p:spPr>
        <p:txBody>
          <a:bodyPr/>
          <a:lstStyle/>
          <a:p>
            <a:r>
              <a:rPr lang="en-US" b="1" dirty="0" smtClean="0"/>
              <a:t>The </a:t>
            </a:r>
            <a:r>
              <a:rPr lang="en-US" b="1" dirty="0"/>
              <a:t>proportion of water vapor present in a parcel of air, relative to the maximum amount of water vapor, that air could hold at the same </a:t>
            </a:r>
            <a:r>
              <a:rPr lang="en-US" b="1" dirty="0" smtClean="0"/>
              <a:t>temperature.</a:t>
            </a:r>
          </a:p>
          <a:p>
            <a:r>
              <a:rPr lang="en-US" b="1" dirty="0" smtClean="0"/>
              <a:t>Or</a:t>
            </a:r>
            <a:endParaRPr lang="en-US" dirty="0"/>
          </a:p>
          <a:p>
            <a:r>
              <a:rPr lang="en-US" b="1" dirty="0"/>
              <a:t>The measure of humidity that we encounter every day is relative humidity.</a:t>
            </a:r>
            <a:endParaRPr lang="en-US" dirty="0"/>
          </a:p>
          <a:p>
            <a:endParaRPr lang="en-US" dirty="0"/>
          </a:p>
        </p:txBody>
      </p:sp>
      <p:pic>
        <p:nvPicPr>
          <p:cNvPr id="4" name="Picture 3" descr="C:\Users\Toshiba\Downloads\humidity_whatis.jpg"/>
          <p:cNvPicPr/>
          <p:nvPr/>
        </p:nvPicPr>
        <p:blipFill>
          <a:blip r:embed="rId2">
            <a:extLst>
              <a:ext uri="{28A0092B-C50C-407E-A947-70E740481C1C}">
                <a14:useLocalDpi xmlns:a14="http://schemas.microsoft.com/office/drawing/2010/main" val="0"/>
              </a:ext>
            </a:extLst>
          </a:blip>
          <a:srcRect/>
          <a:stretch>
            <a:fillRect/>
          </a:stretch>
        </p:blipFill>
        <p:spPr bwMode="auto">
          <a:xfrm>
            <a:off x="2009106" y="4040978"/>
            <a:ext cx="7560904" cy="2227580"/>
          </a:xfrm>
          <a:prstGeom prst="rect">
            <a:avLst/>
          </a:prstGeom>
          <a:noFill/>
          <a:ln>
            <a:noFill/>
          </a:ln>
        </p:spPr>
      </p:pic>
    </p:spTree>
    <p:extLst>
      <p:ext uri="{BB962C8B-B14F-4D97-AF65-F5344CB8AC3E}">
        <p14:creationId xmlns:p14="http://schemas.microsoft.com/office/powerpoint/2010/main" val="10636111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u="heavy" dirty="0"/>
              <a:t>Absolut humidity:</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This term is used to describe the actual amount of water vapor that is saturating the air. Absolute humidity is calculated by finding the mass of water vapor in an area and dividing it by the mass of air in the same area.</a:t>
            </a:r>
            <a:endParaRPr lang="en-US" dirty="0"/>
          </a:p>
        </p:txBody>
      </p:sp>
      <p:pic>
        <p:nvPicPr>
          <p:cNvPr id="4" name="Picture 3" descr="C:\Users\Toshiba\Downloads\download.png"/>
          <p:cNvPicPr/>
          <p:nvPr/>
        </p:nvPicPr>
        <p:blipFill>
          <a:blip r:embed="rId2">
            <a:extLst>
              <a:ext uri="{28A0092B-C50C-407E-A947-70E740481C1C}">
                <a14:useLocalDpi xmlns:a14="http://schemas.microsoft.com/office/drawing/2010/main" val="0"/>
              </a:ext>
            </a:extLst>
          </a:blip>
          <a:srcRect/>
          <a:stretch>
            <a:fillRect/>
          </a:stretch>
        </p:blipFill>
        <p:spPr bwMode="auto">
          <a:xfrm>
            <a:off x="4090518" y="4275986"/>
            <a:ext cx="2800350" cy="1628775"/>
          </a:xfrm>
          <a:prstGeom prst="rect">
            <a:avLst/>
          </a:prstGeom>
          <a:noFill/>
          <a:ln>
            <a:noFill/>
          </a:ln>
        </p:spPr>
      </p:pic>
    </p:spTree>
    <p:extLst>
      <p:ext uri="{BB962C8B-B14F-4D97-AF65-F5344CB8AC3E}">
        <p14:creationId xmlns:p14="http://schemas.microsoft.com/office/powerpoint/2010/main" val="9409986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a:t>
            </a:r>
            <a:endParaRPr lang="en-US" dirty="0"/>
          </a:p>
        </p:txBody>
      </p:sp>
      <p:sp>
        <p:nvSpPr>
          <p:cNvPr id="3" name="Content Placeholder 2"/>
          <p:cNvSpPr>
            <a:spLocks noGrp="1"/>
          </p:cNvSpPr>
          <p:nvPr>
            <p:ph idx="1"/>
          </p:nvPr>
        </p:nvSpPr>
        <p:spPr/>
        <p:txBody>
          <a:bodyPr/>
          <a:lstStyle/>
          <a:p>
            <a:r>
              <a:rPr lang="en-US" b="1" dirty="0"/>
              <a:t>Hygrometers are instruments used for measuring humidity.</a:t>
            </a:r>
            <a:endParaRPr lang="en-US" dirty="0"/>
          </a:p>
        </p:txBody>
      </p:sp>
    </p:spTree>
    <p:extLst>
      <p:ext uri="{BB962C8B-B14F-4D97-AF65-F5344CB8AC3E}">
        <p14:creationId xmlns:p14="http://schemas.microsoft.com/office/powerpoint/2010/main" val="1224207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precipitation</a:t>
            </a:r>
            <a:endParaRPr lang="en-US" dirty="0"/>
          </a:p>
        </p:txBody>
      </p:sp>
      <p:sp>
        <p:nvSpPr>
          <p:cNvPr id="3" name="Content Placeholder 2"/>
          <p:cNvSpPr>
            <a:spLocks noGrp="1"/>
          </p:cNvSpPr>
          <p:nvPr>
            <p:ph idx="1"/>
          </p:nvPr>
        </p:nvSpPr>
        <p:spPr>
          <a:xfrm>
            <a:off x="270456" y="2161452"/>
            <a:ext cx="9272275" cy="4339168"/>
          </a:xfrm>
        </p:spPr>
        <p:txBody>
          <a:bodyPr/>
          <a:lstStyle/>
          <a:p>
            <a:r>
              <a:rPr lang="en-US" dirty="0" smtClean="0"/>
              <a:t>The Fall of moisture from the atmosphere is called precipitation.</a:t>
            </a:r>
          </a:p>
          <a:p>
            <a:r>
              <a:rPr lang="en-US" dirty="0" smtClean="0"/>
              <a:t>Three states of Water.</a:t>
            </a:r>
          </a:p>
          <a:p>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98524" y="2640168"/>
            <a:ext cx="5667261" cy="3605775"/>
          </a:xfrm>
          <a:prstGeom prst="rect">
            <a:avLst/>
          </a:prstGeom>
        </p:spPr>
      </p:pic>
    </p:spTree>
    <p:extLst>
      <p:ext uri="{BB962C8B-B14F-4D97-AF65-F5344CB8AC3E}">
        <p14:creationId xmlns:p14="http://schemas.microsoft.com/office/powerpoint/2010/main" val="32591546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0870" y="561544"/>
            <a:ext cx="5889789" cy="520281"/>
          </a:xfrm>
        </p:spPr>
        <p:txBody>
          <a:bodyPr/>
          <a:lstStyle/>
          <a:p>
            <a:r>
              <a:rPr lang="en-US" dirty="0" smtClean="0"/>
              <a:t>Types of Precipitation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9859" y="1066903"/>
            <a:ext cx="7933386" cy="5791097"/>
          </a:xfrm>
        </p:spPr>
      </p:pic>
    </p:spTree>
    <p:extLst>
      <p:ext uri="{BB962C8B-B14F-4D97-AF65-F5344CB8AC3E}">
        <p14:creationId xmlns:p14="http://schemas.microsoft.com/office/powerpoint/2010/main" val="1693139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54954" y="754727"/>
            <a:ext cx="9258677" cy="5638618"/>
          </a:xfrm>
        </p:spPr>
      </p:pic>
    </p:spTree>
    <p:extLst>
      <p:ext uri="{BB962C8B-B14F-4D97-AF65-F5344CB8AC3E}">
        <p14:creationId xmlns:p14="http://schemas.microsoft.com/office/powerpoint/2010/main" val="2409290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a:t>
            </a:r>
            <a:r>
              <a:rPr lang="en-US" dirty="0" smtClean="0"/>
              <a:t> </a:t>
            </a:r>
            <a:r>
              <a:rPr lang="en-US" dirty="0" smtClean="0"/>
              <a:t>of Precipitation</a:t>
            </a:r>
            <a:endParaRPr lang="en-US" dirty="0"/>
          </a:p>
        </p:txBody>
      </p:sp>
      <p:sp>
        <p:nvSpPr>
          <p:cNvPr id="3" name="Content Placeholder 2"/>
          <p:cNvSpPr>
            <a:spLocks noGrp="1"/>
          </p:cNvSpPr>
          <p:nvPr>
            <p:ph idx="1"/>
          </p:nvPr>
        </p:nvSpPr>
        <p:spPr>
          <a:xfrm>
            <a:off x="1506828" y="2177603"/>
            <a:ext cx="9247031" cy="4680397"/>
          </a:xfrm>
        </p:spPr>
        <p:txBody>
          <a:bodyPr>
            <a:normAutofit/>
          </a:bodyPr>
          <a:lstStyle/>
          <a:p>
            <a:r>
              <a:rPr lang="en-US" dirty="0" smtClean="0"/>
              <a:t>Dew: the moisture deposit on the earth surface on grass.</a:t>
            </a:r>
          </a:p>
          <a:p>
            <a:r>
              <a:rPr lang="en-US" dirty="0" smtClean="0"/>
              <a:t>Mist</a:t>
            </a:r>
            <a:r>
              <a:rPr lang="en-US" dirty="0"/>
              <a:t>: 1.a cloud of tiny water droplets suspended in the atmosphere at or near the earth's surface that limits visibility (to a lesser extent than fog; strictly, with visibility remaining above 1 </a:t>
            </a:r>
            <a:r>
              <a:rPr lang="en-US" dirty="0" smtClean="0"/>
              <a:t>km.</a:t>
            </a:r>
          </a:p>
          <a:p>
            <a:r>
              <a:rPr lang="en-US" dirty="0" smtClean="0"/>
              <a:t>Fog: Cloud on the ground</a:t>
            </a:r>
          </a:p>
          <a:p>
            <a:r>
              <a:rPr lang="en-US" dirty="0" smtClean="0"/>
              <a:t>Frost:</a:t>
            </a:r>
            <a:r>
              <a:rPr lang="en-US" dirty="0"/>
              <a:t> a deposit of small white ice crystals formed on the ground or other surfaces when the temperature falls below </a:t>
            </a:r>
            <a:r>
              <a:rPr lang="en-US" dirty="0" smtClean="0"/>
              <a:t>freezing.</a:t>
            </a:r>
          </a:p>
          <a:p>
            <a:r>
              <a:rPr lang="en-US" dirty="0" smtClean="0"/>
              <a:t>Snow: </a:t>
            </a:r>
            <a:r>
              <a:rPr lang="en-US" dirty="0"/>
              <a:t>atmospheric water </a:t>
            </a:r>
            <a:r>
              <a:rPr lang="en-US" dirty="0" smtClean="0"/>
              <a:t>vapor </a:t>
            </a:r>
            <a:r>
              <a:rPr lang="en-US" dirty="0"/>
              <a:t>frozen into ice crystals and falling in light white flakes or lying on the ground as a white </a:t>
            </a:r>
            <a:r>
              <a:rPr lang="en-US" dirty="0" smtClean="0"/>
              <a:t>layer.</a:t>
            </a:r>
          </a:p>
          <a:p>
            <a:r>
              <a:rPr lang="en-US" dirty="0" smtClean="0"/>
              <a:t>Sleet: Mixture of snow and rain.</a:t>
            </a:r>
          </a:p>
          <a:p>
            <a:r>
              <a:rPr lang="en-US" dirty="0" smtClean="0"/>
              <a:t>Glaze: A coating of smooth ice.</a:t>
            </a:r>
          </a:p>
          <a:p>
            <a:r>
              <a:rPr lang="en-US" dirty="0" smtClean="0"/>
              <a:t>Hail: rounded lump of ice about 0.5 to 5 cm in diameter.</a:t>
            </a:r>
          </a:p>
          <a:p>
            <a:r>
              <a:rPr lang="en-US" dirty="0" smtClean="0"/>
              <a:t>Drizzle: water droplet extremely small. 0.2 to 0.5 cm diameter.</a:t>
            </a:r>
          </a:p>
          <a:p>
            <a:pPr marL="0" indent="0">
              <a:buNone/>
            </a:pPr>
            <a:endParaRPr lang="en-US" dirty="0" smtClean="0"/>
          </a:p>
          <a:p>
            <a:endParaRPr lang="en-US" dirty="0" smtClean="0"/>
          </a:p>
          <a:p>
            <a:endParaRPr lang="en-US" dirty="0" smtClean="0"/>
          </a:p>
        </p:txBody>
      </p:sp>
    </p:spTree>
    <p:extLst>
      <p:ext uri="{BB962C8B-B14F-4D97-AF65-F5344CB8AC3E}">
        <p14:creationId xmlns:p14="http://schemas.microsoft.com/office/powerpoint/2010/main" val="7254737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Rainfall.</a:t>
            </a:r>
            <a:endParaRPr lang="en-US" dirty="0"/>
          </a:p>
        </p:txBody>
      </p:sp>
      <p:sp>
        <p:nvSpPr>
          <p:cNvPr id="3" name="Content Placeholder 2"/>
          <p:cNvSpPr>
            <a:spLocks noGrp="1"/>
          </p:cNvSpPr>
          <p:nvPr>
            <p:ph idx="1"/>
          </p:nvPr>
        </p:nvSpPr>
        <p:spPr/>
        <p:txBody>
          <a:bodyPr/>
          <a:lstStyle/>
          <a:p>
            <a:r>
              <a:rPr lang="en-US" dirty="0" smtClean="0"/>
              <a:t>Physical/ orographic/ relief rainfall</a:t>
            </a:r>
          </a:p>
          <a:p>
            <a:r>
              <a:rPr lang="en-US" dirty="0" smtClean="0"/>
              <a:t>Convectional Rainfall</a:t>
            </a:r>
          </a:p>
          <a:p>
            <a:r>
              <a:rPr lang="en-US" dirty="0" smtClean="0"/>
              <a:t>Frontal/cyclonic rainfall</a:t>
            </a:r>
          </a:p>
          <a:p>
            <a:r>
              <a:rPr lang="en-US" dirty="0" smtClean="0"/>
              <a:t>Coastal Rainfall.</a:t>
            </a:r>
          </a:p>
        </p:txBody>
      </p:sp>
    </p:spTree>
    <p:extLst>
      <p:ext uri="{BB962C8B-B14F-4D97-AF65-F5344CB8AC3E}">
        <p14:creationId xmlns:p14="http://schemas.microsoft.com/office/powerpoint/2010/main" val="69201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Rainfall</a:t>
            </a:r>
            <a:endParaRPr lang="en-US" dirty="0"/>
          </a:p>
        </p:txBody>
      </p:sp>
      <p:pic>
        <p:nvPicPr>
          <p:cNvPr id="4" name="Content Placeholder 3"/>
          <p:cNvPicPr>
            <a:picLocks noGrp="1" noChangeAspect="1"/>
          </p:cNvPicPr>
          <p:nvPr>
            <p:ph idx="1"/>
          </p:nvPr>
        </p:nvPicPr>
        <p:blipFill>
          <a:blip r:embed="rId2"/>
          <a:stretch>
            <a:fillRect/>
          </a:stretch>
        </p:blipFill>
        <p:spPr>
          <a:xfrm>
            <a:off x="2099255" y="1906073"/>
            <a:ext cx="6868801" cy="4951927"/>
          </a:xfrm>
          <a:prstGeom prst="rect">
            <a:avLst/>
          </a:prstGeom>
        </p:spPr>
      </p:pic>
    </p:spTree>
    <p:extLst>
      <p:ext uri="{BB962C8B-B14F-4D97-AF65-F5344CB8AC3E}">
        <p14:creationId xmlns:p14="http://schemas.microsoft.com/office/powerpoint/2010/main" val="211211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Convectional rainfall</a:t>
            </a:r>
            <a:endParaRPr lang="en-US" dirty="0"/>
          </a:p>
        </p:txBody>
      </p:sp>
      <p:pic>
        <p:nvPicPr>
          <p:cNvPr id="4" name="Content Placeholder 3"/>
          <p:cNvPicPr>
            <a:picLocks noGrp="1" noChangeAspect="1"/>
          </p:cNvPicPr>
          <p:nvPr>
            <p:ph idx="1"/>
          </p:nvPr>
        </p:nvPicPr>
        <p:blipFill>
          <a:blip r:embed="rId2"/>
          <a:stretch>
            <a:fillRect/>
          </a:stretch>
        </p:blipFill>
        <p:spPr>
          <a:xfrm>
            <a:off x="1258355" y="1854558"/>
            <a:ext cx="7596934" cy="4558160"/>
          </a:xfrm>
          <a:prstGeom prst="rect">
            <a:avLst/>
          </a:prstGeom>
        </p:spPr>
      </p:pic>
    </p:spTree>
    <p:extLst>
      <p:ext uri="{BB962C8B-B14F-4D97-AF65-F5344CB8AC3E}">
        <p14:creationId xmlns:p14="http://schemas.microsoft.com/office/powerpoint/2010/main" val="1566599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Coastal rainfall</a:t>
            </a:r>
            <a:endParaRPr lang="en-US" dirty="0"/>
          </a:p>
        </p:txBody>
      </p:sp>
      <p:pic>
        <p:nvPicPr>
          <p:cNvPr id="4" name="Content Placeholder 3"/>
          <p:cNvPicPr>
            <a:picLocks noGrp="1" noChangeAspect="1"/>
          </p:cNvPicPr>
          <p:nvPr>
            <p:ph idx="1"/>
          </p:nvPr>
        </p:nvPicPr>
        <p:blipFill>
          <a:blip r:embed="rId2"/>
          <a:stretch>
            <a:fillRect/>
          </a:stretch>
        </p:blipFill>
        <p:spPr>
          <a:xfrm>
            <a:off x="2323022" y="1906073"/>
            <a:ext cx="6868801" cy="4951927"/>
          </a:xfrm>
          <a:prstGeom prst="rect">
            <a:avLst/>
          </a:prstGeom>
        </p:spPr>
      </p:pic>
    </p:spTree>
    <p:extLst>
      <p:ext uri="{BB962C8B-B14F-4D97-AF65-F5344CB8AC3E}">
        <p14:creationId xmlns:p14="http://schemas.microsoft.com/office/powerpoint/2010/main" val="30499574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87</TotalTime>
  <Words>399</Words>
  <Application>Microsoft Office PowerPoint</Application>
  <PresentationFormat>Custom</PresentationFormat>
  <Paragraphs>41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Ion Boardroom</vt:lpstr>
      <vt:lpstr>Types and forms of Precipitation</vt:lpstr>
      <vt:lpstr>What is precipitation</vt:lpstr>
      <vt:lpstr>Types of Precipitation</vt:lpstr>
      <vt:lpstr>PowerPoint Presentation</vt:lpstr>
      <vt:lpstr>Forms of Precipitation</vt:lpstr>
      <vt:lpstr>Types of Rainfall.</vt:lpstr>
      <vt:lpstr>Physical Rainfall</vt:lpstr>
      <vt:lpstr>Convectional rainfall</vt:lpstr>
      <vt:lpstr>Coastal rainfall</vt:lpstr>
      <vt:lpstr>Humidity</vt:lpstr>
      <vt:lpstr>Humidity</vt:lpstr>
      <vt:lpstr>Specific Humidity</vt:lpstr>
      <vt:lpstr>Relative humidity: </vt:lpstr>
      <vt:lpstr>Absolut humidity: </vt:lpstr>
      <vt:lpstr>instrument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Precipitation</dc:title>
  <dc:creator>Rehana Mehar Ali</dc:creator>
  <cp:lastModifiedBy>ismail - [2010]</cp:lastModifiedBy>
  <cp:revision>20</cp:revision>
  <dcterms:created xsi:type="dcterms:W3CDTF">2016-04-01T06:58:51Z</dcterms:created>
  <dcterms:modified xsi:type="dcterms:W3CDTF">2018-03-05T06:26:49Z</dcterms:modified>
</cp:coreProperties>
</file>