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892FA-7FA8-482C-98E3-24EF0BDB8F04}"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C97E0797-28CB-43C1-AD2B-B1129649BAEE}">
      <dgm:prSet phldrT="[Text]" custT="1"/>
      <dgm:spPr/>
      <dgm:t>
        <a:bodyPr/>
        <a:lstStyle/>
        <a:p>
          <a:r>
            <a:rPr lang="en-US" sz="1600" dirty="0" smtClean="0"/>
            <a:t>Atmosphere</a:t>
          </a:r>
          <a:endParaRPr lang="en-US" sz="1600" dirty="0"/>
        </a:p>
      </dgm:t>
    </dgm:pt>
    <dgm:pt modelId="{38358138-B083-4B3D-8B38-5F9D7D3C7E8A}" type="parTrans" cxnId="{7B977B57-B8CA-40D6-8012-C04B818E29FE}">
      <dgm:prSet/>
      <dgm:spPr/>
      <dgm:t>
        <a:bodyPr/>
        <a:lstStyle/>
        <a:p>
          <a:endParaRPr lang="en-US"/>
        </a:p>
      </dgm:t>
    </dgm:pt>
    <dgm:pt modelId="{05FB23D9-CAEB-45D3-8560-3A450A17C1CA}" type="sibTrans" cxnId="{7B977B57-B8CA-40D6-8012-C04B818E29FE}">
      <dgm:prSet/>
      <dgm:spPr/>
      <dgm:t>
        <a:bodyPr/>
        <a:lstStyle/>
        <a:p>
          <a:endParaRPr lang="en-US"/>
        </a:p>
      </dgm:t>
    </dgm:pt>
    <dgm:pt modelId="{A6170A12-A031-496E-8824-7E2959D02319}">
      <dgm:prSet phldrT="[Text]" custT="1"/>
      <dgm:spPr/>
      <dgm:t>
        <a:bodyPr/>
        <a:lstStyle/>
        <a:p>
          <a:r>
            <a:rPr lang="en-US" sz="1600" dirty="0" smtClean="0"/>
            <a:t>Lithosphere</a:t>
          </a:r>
          <a:endParaRPr lang="en-US" sz="900" dirty="0"/>
        </a:p>
      </dgm:t>
    </dgm:pt>
    <dgm:pt modelId="{8760EC6A-A8E8-4767-9E00-4E373F2C5610}" type="parTrans" cxnId="{43E8CC92-B591-4D17-B974-EA5F1BE2A569}">
      <dgm:prSet/>
      <dgm:spPr/>
      <dgm:t>
        <a:bodyPr/>
        <a:lstStyle/>
        <a:p>
          <a:endParaRPr lang="en-US"/>
        </a:p>
      </dgm:t>
    </dgm:pt>
    <dgm:pt modelId="{07466D39-53D4-4D53-912A-F75CD1B23C04}" type="sibTrans" cxnId="{43E8CC92-B591-4D17-B974-EA5F1BE2A569}">
      <dgm:prSet/>
      <dgm:spPr/>
      <dgm:t>
        <a:bodyPr/>
        <a:lstStyle/>
        <a:p>
          <a:endParaRPr lang="en-US"/>
        </a:p>
      </dgm:t>
    </dgm:pt>
    <dgm:pt modelId="{32A9E23D-C825-4AAE-97EB-99F9BD7EED90}">
      <dgm:prSet phldrT="[Text]" custT="1"/>
      <dgm:spPr/>
      <dgm:t>
        <a:bodyPr/>
        <a:lstStyle/>
        <a:p>
          <a:r>
            <a:rPr lang="en-US" sz="1400" dirty="0" smtClean="0"/>
            <a:t>Hydrosphere</a:t>
          </a:r>
          <a:endParaRPr lang="en-US" sz="1000" dirty="0"/>
        </a:p>
      </dgm:t>
    </dgm:pt>
    <dgm:pt modelId="{20907806-DADC-48F6-BF7F-36B6B83879B6}" type="parTrans" cxnId="{25C073D4-C95D-4F68-B7CB-7A78790CFE63}">
      <dgm:prSet/>
      <dgm:spPr/>
      <dgm:t>
        <a:bodyPr/>
        <a:lstStyle/>
        <a:p>
          <a:endParaRPr lang="en-US"/>
        </a:p>
      </dgm:t>
    </dgm:pt>
    <dgm:pt modelId="{B5651B92-A480-4910-9FE6-9B3EE81B0E59}" type="sibTrans" cxnId="{25C073D4-C95D-4F68-B7CB-7A78790CFE63}">
      <dgm:prSet/>
      <dgm:spPr/>
      <dgm:t>
        <a:bodyPr/>
        <a:lstStyle/>
        <a:p>
          <a:endParaRPr lang="en-US"/>
        </a:p>
      </dgm:t>
    </dgm:pt>
    <dgm:pt modelId="{AE2D738F-408B-4966-8A41-137F547251F9}">
      <dgm:prSet/>
      <dgm:spPr/>
      <dgm:t>
        <a:bodyPr/>
        <a:lstStyle/>
        <a:p>
          <a:r>
            <a:rPr lang="en-US" dirty="0" smtClean="0"/>
            <a:t>Biosphere</a:t>
          </a:r>
          <a:endParaRPr lang="en-US" dirty="0"/>
        </a:p>
      </dgm:t>
    </dgm:pt>
    <dgm:pt modelId="{D972F212-21E3-423F-B817-A91AFB3BA8D2}" type="parTrans" cxnId="{A7104E15-33AA-4C94-B41E-C680C7BB9BA0}">
      <dgm:prSet/>
      <dgm:spPr/>
      <dgm:t>
        <a:bodyPr/>
        <a:lstStyle/>
        <a:p>
          <a:endParaRPr lang="en-US"/>
        </a:p>
      </dgm:t>
    </dgm:pt>
    <dgm:pt modelId="{365A7740-14CA-4577-BB51-52307C5A87E5}" type="sibTrans" cxnId="{A7104E15-33AA-4C94-B41E-C680C7BB9BA0}">
      <dgm:prSet/>
      <dgm:spPr/>
      <dgm:t>
        <a:bodyPr/>
        <a:lstStyle/>
        <a:p>
          <a:endParaRPr lang="en-US"/>
        </a:p>
      </dgm:t>
    </dgm:pt>
    <dgm:pt modelId="{07B5C0DE-1076-4C6F-A4FB-98E6839D2D96}" type="pres">
      <dgm:prSet presAssocID="{8DE892FA-7FA8-482C-98E3-24EF0BDB8F04}" presName="diagram" presStyleCnt="0">
        <dgm:presLayoutVars>
          <dgm:dir/>
          <dgm:animLvl val="lvl"/>
          <dgm:resizeHandles val="exact"/>
        </dgm:presLayoutVars>
      </dgm:prSet>
      <dgm:spPr/>
      <dgm:t>
        <a:bodyPr/>
        <a:lstStyle/>
        <a:p>
          <a:endParaRPr lang="en-US"/>
        </a:p>
      </dgm:t>
    </dgm:pt>
    <dgm:pt modelId="{8FF0FD0B-30AF-4A7D-98A0-DB7581CFBF98}" type="pres">
      <dgm:prSet presAssocID="{C97E0797-28CB-43C1-AD2B-B1129649BAEE}" presName="compNode" presStyleCnt="0"/>
      <dgm:spPr/>
    </dgm:pt>
    <dgm:pt modelId="{5BC64F47-E7C0-4140-8F0D-A2A46150CF59}" type="pres">
      <dgm:prSet presAssocID="{C97E0797-28CB-43C1-AD2B-B1129649BAEE}" presName="childRect" presStyleLbl="bgAcc1" presStyleIdx="0" presStyleCnt="4">
        <dgm:presLayoutVars>
          <dgm:bulletEnabled val="1"/>
        </dgm:presLayoutVars>
      </dgm:prSet>
      <dgm:spPr/>
    </dgm:pt>
    <dgm:pt modelId="{22A99870-2495-4283-82CD-73F940A595E3}" type="pres">
      <dgm:prSet presAssocID="{C97E0797-28CB-43C1-AD2B-B1129649BAEE}" presName="parentText" presStyleLbl="node1" presStyleIdx="0" presStyleCnt="0">
        <dgm:presLayoutVars>
          <dgm:chMax val="0"/>
          <dgm:bulletEnabled val="1"/>
        </dgm:presLayoutVars>
      </dgm:prSet>
      <dgm:spPr/>
      <dgm:t>
        <a:bodyPr/>
        <a:lstStyle/>
        <a:p>
          <a:endParaRPr lang="en-US"/>
        </a:p>
      </dgm:t>
    </dgm:pt>
    <dgm:pt modelId="{43E52C90-6A95-4751-9937-DF35464D3A00}" type="pres">
      <dgm:prSet presAssocID="{C97E0797-28CB-43C1-AD2B-B1129649BAEE}" presName="parentRect" presStyleLbl="alignNode1" presStyleIdx="0" presStyleCnt="4" custScaleX="144103" custLinFactY="131391" custLinFactNeighborX="7482" custLinFactNeighborY="200000"/>
      <dgm:spPr/>
      <dgm:t>
        <a:bodyPr/>
        <a:lstStyle/>
        <a:p>
          <a:endParaRPr lang="en-US"/>
        </a:p>
      </dgm:t>
    </dgm:pt>
    <dgm:pt modelId="{6037F299-C554-449E-8B1B-B60EE8B8E2BA}" type="pres">
      <dgm:prSet presAssocID="{C97E0797-28CB-43C1-AD2B-B1129649BAEE}" presName="adorn" presStyleLbl="fgAccFollowNode1" presStyleIdx="0" presStyleCnt="4" custScaleX="507227" custScaleY="676377" custLinFactX="-5602" custLinFactY="-67721" custLinFactNeighborX="-100000" custLinFactNeighborY="-100000"/>
      <dgm:spPr>
        <a:blipFill rotWithShape="1">
          <a:blip xmlns:r="http://schemas.openxmlformats.org/officeDocument/2006/relationships" r:embed="rId1"/>
          <a:stretch>
            <a:fillRect/>
          </a:stretch>
        </a:blipFill>
      </dgm:spPr>
    </dgm:pt>
    <dgm:pt modelId="{34DB6578-1B26-4D89-8632-86F794500D73}" type="pres">
      <dgm:prSet presAssocID="{05FB23D9-CAEB-45D3-8560-3A450A17C1CA}" presName="sibTrans" presStyleLbl="sibTrans2D1" presStyleIdx="0" presStyleCnt="0"/>
      <dgm:spPr/>
      <dgm:t>
        <a:bodyPr/>
        <a:lstStyle/>
        <a:p>
          <a:endParaRPr lang="en-US"/>
        </a:p>
      </dgm:t>
    </dgm:pt>
    <dgm:pt modelId="{D7FCBF24-098D-41D2-811A-1D35E51DC89A}" type="pres">
      <dgm:prSet presAssocID="{A6170A12-A031-496E-8824-7E2959D02319}" presName="compNode" presStyleCnt="0"/>
      <dgm:spPr/>
    </dgm:pt>
    <dgm:pt modelId="{350738D2-C1B1-413D-A22A-531BAD53FFF6}" type="pres">
      <dgm:prSet presAssocID="{A6170A12-A031-496E-8824-7E2959D02319}" presName="childRect" presStyleLbl="bgAcc1" presStyleIdx="1" presStyleCnt="4">
        <dgm:presLayoutVars>
          <dgm:bulletEnabled val="1"/>
        </dgm:presLayoutVars>
      </dgm:prSet>
      <dgm:spPr/>
    </dgm:pt>
    <dgm:pt modelId="{C8B6E1D8-2E97-4CB5-A135-E743870BFA78}" type="pres">
      <dgm:prSet presAssocID="{A6170A12-A031-496E-8824-7E2959D02319}" presName="parentText" presStyleLbl="node1" presStyleIdx="0" presStyleCnt="0">
        <dgm:presLayoutVars>
          <dgm:chMax val="0"/>
          <dgm:bulletEnabled val="1"/>
        </dgm:presLayoutVars>
      </dgm:prSet>
      <dgm:spPr/>
      <dgm:t>
        <a:bodyPr/>
        <a:lstStyle/>
        <a:p>
          <a:endParaRPr lang="en-US"/>
        </a:p>
      </dgm:t>
    </dgm:pt>
    <dgm:pt modelId="{ECC1C5C2-CA41-4039-9034-B7E32A6BB2BA}" type="pres">
      <dgm:prSet presAssocID="{A6170A12-A031-496E-8824-7E2959D02319}" presName="parentRect" presStyleLbl="alignNode1" presStyleIdx="1" presStyleCnt="4" custScaleX="135667" custScaleY="98839" custLinFactY="184970" custLinFactNeighborX="-11447" custLinFactNeighborY="200000"/>
      <dgm:spPr/>
      <dgm:t>
        <a:bodyPr/>
        <a:lstStyle/>
        <a:p>
          <a:endParaRPr lang="en-US"/>
        </a:p>
      </dgm:t>
    </dgm:pt>
    <dgm:pt modelId="{41BE758A-2FE1-4D0D-BB86-D63D6C7E53A8}" type="pres">
      <dgm:prSet presAssocID="{A6170A12-A031-496E-8824-7E2959D02319}" presName="adorn" presStyleLbl="fgAccFollowNode1" presStyleIdx="1" presStyleCnt="4" custScaleX="561510" custScaleY="710883" custLinFactX="-3626" custLinFactNeighborX="-100000" custLinFactNeighborY="-95681"/>
      <dgm:spPr>
        <a:blipFill rotWithShape="1">
          <a:blip xmlns:r="http://schemas.openxmlformats.org/officeDocument/2006/relationships" r:embed="rId2"/>
          <a:stretch>
            <a:fillRect/>
          </a:stretch>
        </a:blipFill>
      </dgm:spPr>
    </dgm:pt>
    <dgm:pt modelId="{659B97AA-9F01-4AE8-844A-93AE3B5ED98C}" type="pres">
      <dgm:prSet presAssocID="{07466D39-53D4-4D53-912A-F75CD1B23C04}" presName="sibTrans" presStyleLbl="sibTrans2D1" presStyleIdx="0" presStyleCnt="0"/>
      <dgm:spPr/>
      <dgm:t>
        <a:bodyPr/>
        <a:lstStyle/>
        <a:p>
          <a:endParaRPr lang="en-US"/>
        </a:p>
      </dgm:t>
    </dgm:pt>
    <dgm:pt modelId="{B7DEECC3-3093-48BC-AF75-9DAE5EB2143A}" type="pres">
      <dgm:prSet presAssocID="{32A9E23D-C825-4AAE-97EB-99F9BD7EED90}" presName="compNode" presStyleCnt="0"/>
      <dgm:spPr/>
    </dgm:pt>
    <dgm:pt modelId="{F72965F6-BA12-4BBA-9173-3708499902F6}" type="pres">
      <dgm:prSet presAssocID="{32A9E23D-C825-4AAE-97EB-99F9BD7EED90}" presName="childRect" presStyleLbl="bgAcc1" presStyleIdx="2" presStyleCnt="4" custLinFactNeighborX="-2818" custLinFactNeighborY="66702">
        <dgm:presLayoutVars>
          <dgm:bulletEnabled val="1"/>
        </dgm:presLayoutVars>
      </dgm:prSet>
      <dgm:spPr/>
    </dgm:pt>
    <dgm:pt modelId="{F10F9D80-6E94-4F01-8DC9-1A053F7DAE9E}" type="pres">
      <dgm:prSet presAssocID="{32A9E23D-C825-4AAE-97EB-99F9BD7EED90}" presName="parentText" presStyleLbl="node1" presStyleIdx="0" presStyleCnt="0">
        <dgm:presLayoutVars>
          <dgm:chMax val="0"/>
          <dgm:bulletEnabled val="1"/>
        </dgm:presLayoutVars>
      </dgm:prSet>
      <dgm:spPr/>
      <dgm:t>
        <a:bodyPr/>
        <a:lstStyle/>
        <a:p>
          <a:endParaRPr lang="en-US"/>
        </a:p>
      </dgm:t>
    </dgm:pt>
    <dgm:pt modelId="{0BA043BF-430D-44DD-A990-7A6BCFF89BE0}" type="pres">
      <dgm:prSet presAssocID="{32A9E23D-C825-4AAE-97EB-99F9BD7EED90}" presName="parentRect" presStyleLbl="alignNode1" presStyleIdx="2" presStyleCnt="4" custScaleX="125260" custScaleY="118233" custLinFactY="200000" custLinFactNeighborX="-979" custLinFactNeighborY="223821"/>
      <dgm:spPr/>
      <dgm:t>
        <a:bodyPr/>
        <a:lstStyle/>
        <a:p>
          <a:endParaRPr lang="en-US"/>
        </a:p>
      </dgm:t>
    </dgm:pt>
    <dgm:pt modelId="{5D8F4371-4865-4787-9F4E-4245427E111D}" type="pres">
      <dgm:prSet presAssocID="{32A9E23D-C825-4AAE-97EB-99F9BD7EED90}" presName="adorn" presStyleLbl="fgAccFollowNode1" presStyleIdx="2" presStyleCnt="4" custScaleX="578940" custScaleY="654217" custLinFactNeighborX="-94581" custLinFactNeighborY="-44212"/>
      <dgm:spPr>
        <a:blipFill rotWithShape="1">
          <a:blip xmlns:r="http://schemas.openxmlformats.org/officeDocument/2006/relationships" r:embed="rId3"/>
          <a:stretch>
            <a:fillRect/>
          </a:stretch>
        </a:blipFill>
      </dgm:spPr>
    </dgm:pt>
    <dgm:pt modelId="{C731ED09-5E8F-4E63-BC1A-58026578FFFC}" type="pres">
      <dgm:prSet presAssocID="{B5651B92-A480-4910-9FE6-9B3EE81B0E59}" presName="sibTrans" presStyleLbl="sibTrans2D1" presStyleIdx="0" presStyleCnt="0"/>
      <dgm:spPr/>
      <dgm:t>
        <a:bodyPr/>
        <a:lstStyle/>
        <a:p>
          <a:endParaRPr lang="en-US"/>
        </a:p>
      </dgm:t>
    </dgm:pt>
    <dgm:pt modelId="{D7B0F7D8-5F04-45A4-9684-98839A692F09}" type="pres">
      <dgm:prSet presAssocID="{AE2D738F-408B-4966-8A41-137F547251F9}" presName="compNode" presStyleCnt="0"/>
      <dgm:spPr/>
    </dgm:pt>
    <dgm:pt modelId="{BAD99417-C395-42A2-92E3-EAAEED2474E2}" type="pres">
      <dgm:prSet presAssocID="{AE2D738F-408B-4966-8A41-137F547251F9}" presName="childRect" presStyleLbl="bgAcc1" presStyleIdx="3" presStyleCnt="4" custLinFactNeighborX="13153" custLinFactNeighborY="95649">
        <dgm:presLayoutVars>
          <dgm:bulletEnabled val="1"/>
        </dgm:presLayoutVars>
      </dgm:prSet>
      <dgm:spPr/>
    </dgm:pt>
    <dgm:pt modelId="{79687FA3-393A-4FB6-8ED8-6C4EC626725E}" type="pres">
      <dgm:prSet presAssocID="{AE2D738F-408B-4966-8A41-137F547251F9}" presName="parentText" presStyleLbl="node1" presStyleIdx="0" presStyleCnt="0">
        <dgm:presLayoutVars>
          <dgm:chMax val="0"/>
          <dgm:bulletEnabled val="1"/>
        </dgm:presLayoutVars>
      </dgm:prSet>
      <dgm:spPr/>
      <dgm:t>
        <a:bodyPr/>
        <a:lstStyle/>
        <a:p>
          <a:endParaRPr lang="en-US"/>
        </a:p>
      </dgm:t>
    </dgm:pt>
    <dgm:pt modelId="{643209F5-7853-4AEE-94EC-410483675CBA}" type="pres">
      <dgm:prSet presAssocID="{AE2D738F-408B-4966-8A41-137F547251F9}" presName="parentRect" presStyleLbl="alignNode1" presStyleIdx="3" presStyleCnt="4" custScaleX="116354" custScaleY="99838" custLinFactY="200000" custLinFactNeighborX="9062" custLinFactNeighborY="234987"/>
      <dgm:spPr/>
      <dgm:t>
        <a:bodyPr/>
        <a:lstStyle/>
        <a:p>
          <a:endParaRPr lang="en-US"/>
        </a:p>
      </dgm:t>
    </dgm:pt>
    <dgm:pt modelId="{AB9EF8E6-873F-4694-84B6-C46BABA98515}" type="pres">
      <dgm:prSet presAssocID="{AE2D738F-408B-4966-8A41-137F547251F9}" presName="adorn" presStyleLbl="fgAccFollowNode1" presStyleIdx="3" presStyleCnt="4" custScaleX="503900" custScaleY="533755" custLinFactNeighborX="-78161" custLinFactNeighborY="63597"/>
      <dgm:spPr>
        <a:blipFill rotWithShape="1">
          <a:blip xmlns:r="http://schemas.openxmlformats.org/officeDocument/2006/relationships" r:embed="rId4"/>
          <a:stretch>
            <a:fillRect/>
          </a:stretch>
        </a:blipFill>
      </dgm:spPr>
    </dgm:pt>
  </dgm:ptLst>
  <dgm:cxnLst>
    <dgm:cxn modelId="{43E8CC92-B591-4D17-B974-EA5F1BE2A569}" srcId="{8DE892FA-7FA8-482C-98E3-24EF0BDB8F04}" destId="{A6170A12-A031-496E-8824-7E2959D02319}" srcOrd="1" destOrd="0" parTransId="{8760EC6A-A8E8-4767-9E00-4E373F2C5610}" sibTransId="{07466D39-53D4-4D53-912A-F75CD1B23C04}"/>
    <dgm:cxn modelId="{F6DA260C-99C1-429B-9D4B-5BA831C378C4}" type="presOf" srcId="{05FB23D9-CAEB-45D3-8560-3A450A17C1CA}" destId="{34DB6578-1B26-4D89-8632-86F794500D73}" srcOrd="0" destOrd="0" presId="urn:microsoft.com/office/officeart/2005/8/layout/bList2"/>
    <dgm:cxn modelId="{41AE76F0-40A1-4D1C-8646-65502A89EECD}" type="presOf" srcId="{AE2D738F-408B-4966-8A41-137F547251F9}" destId="{79687FA3-393A-4FB6-8ED8-6C4EC626725E}" srcOrd="0" destOrd="0" presId="urn:microsoft.com/office/officeart/2005/8/layout/bList2"/>
    <dgm:cxn modelId="{EC381B5E-177F-43CB-AC66-9E41EDC03980}" type="presOf" srcId="{C97E0797-28CB-43C1-AD2B-B1129649BAEE}" destId="{43E52C90-6A95-4751-9937-DF35464D3A00}" srcOrd="1" destOrd="0" presId="urn:microsoft.com/office/officeart/2005/8/layout/bList2"/>
    <dgm:cxn modelId="{CBBEC23B-354D-4E6D-9CB8-A2C6217A1FB4}" type="presOf" srcId="{A6170A12-A031-496E-8824-7E2959D02319}" destId="{ECC1C5C2-CA41-4039-9034-B7E32A6BB2BA}" srcOrd="1" destOrd="0" presId="urn:microsoft.com/office/officeart/2005/8/layout/bList2"/>
    <dgm:cxn modelId="{A7104E15-33AA-4C94-B41E-C680C7BB9BA0}" srcId="{8DE892FA-7FA8-482C-98E3-24EF0BDB8F04}" destId="{AE2D738F-408B-4966-8A41-137F547251F9}" srcOrd="3" destOrd="0" parTransId="{D972F212-21E3-423F-B817-A91AFB3BA8D2}" sibTransId="{365A7740-14CA-4577-BB51-52307C5A87E5}"/>
    <dgm:cxn modelId="{7FD66AD5-B8CA-4D09-8387-CCFEBC15CBD5}" type="presOf" srcId="{32A9E23D-C825-4AAE-97EB-99F9BD7EED90}" destId="{0BA043BF-430D-44DD-A990-7A6BCFF89BE0}" srcOrd="1" destOrd="0" presId="urn:microsoft.com/office/officeart/2005/8/layout/bList2"/>
    <dgm:cxn modelId="{2C263211-FDDF-4DF0-89AB-0CBA041C6715}" type="presOf" srcId="{8DE892FA-7FA8-482C-98E3-24EF0BDB8F04}" destId="{07B5C0DE-1076-4C6F-A4FB-98E6839D2D96}" srcOrd="0" destOrd="0" presId="urn:microsoft.com/office/officeart/2005/8/layout/bList2"/>
    <dgm:cxn modelId="{7B977B57-B8CA-40D6-8012-C04B818E29FE}" srcId="{8DE892FA-7FA8-482C-98E3-24EF0BDB8F04}" destId="{C97E0797-28CB-43C1-AD2B-B1129649BAEE}" srcOrd="0" destOrd="0" parTransId="{38358138-B083-4B3D-8B38-5F9D7D3C7E8A}" sibTransId="{05FB23D9-CAEB-45D3-8560-3A450A17C1CA}"/>
    <dgm:cxn modelId="{6344D99D-081E-41BC-9240-0711AC03E867}" type="presOf" srcId="{C97E0797-28CB-43C1-AD2B-B1129649BAEE}" destId="{22A99870-2495-4283-82CD-73F940A595E3}" srcOrd="0" destOrd="0" presId="urn:microsoft.com/office/officeart/2005/8/layout/bList2"/>
    <dgm:cxn modelId="{25C073D4-C95D-4F68-B7CB-7A78790CFE63}" srcId="{8DE892FA-7FA8-482C-98E3-24EF0BDB8F04}" destId="{32A9E23D-C825-4AAE-97EB-99F9BD7EED90}" srcOrd="2" destOrd="0" parTransId="{20907806-DADC-48F6-BF7F-36B6B83879B6}" sibTransId="{B5651B92-A480-4910-9FE6-9B3EE81B0E59}"/>
    <dgm:cxn modelId="{037F2CE9-959C-4D29-A4EF-793F8AADC57B}" type="presOf" srcId="{32A9E23D-C825-4AAE-97EB-99F9BD7EED90}" destId="{F10F9D80-6E94-4F01-8DC9-1A053F7DAE9E}" srcOrd="0" destOrd="0" presId="urn:microsoft.com/office/officeart/2005/8/layout/bList2"/>
    <dgm:cxn modelId="{87051DF3-7C7C-4475-A59A-755A2AA1C14A}" type="presOf" srcId="{AE2D738F-408B-4966-8A41-137F547251F9}" destId="{643209F5-7853-4AEE-94EC-410483675CBA}" srcOrd="1" destOrd="0" presId="urn:microsoft.com/office/officeart/2005/8/layout/bList2"/>
    <dgm:cxn modelId="{12910F64-F975-4307-A894-19343F48C760}" type="presOf" srcId="{B5651B92-A480-4910-9FE6-9B3EE81B0E59}" destId="{C731ED09-5E8F-4E63-BC1A-58026578FFFC}" srcOrd="0" destOrd="0" presId="urn:microsoft.com/office/officeart/2005/8/layout/bList2"/>
    <dgm:cxn modelId="{D2E74BD4-90EF-4730-B178-F540BD344896}" type="presOf" srcId="{A6170A12-A031-496E-8824-7E2959D02319}" destId="{C8B6E1D8-2E97-4CB5-A135-E743870BFA78}" srcOrd="0" destOrd="0" presId="urn:microsoft.com/office/officeart/2005/8/layout/bList2"/>
    <dgm:cxn modelId="{41F68CC7-849C-4E2F-925A-9E11C861BFED}" type="presOf" srcId="{07466D39-53D4-4D53-912A-F75CD1B23C04}" destId="{659B97AA-9F01-4AE8-844A-93AE3B5ED98C}" srcOrd="0" destOrd="0" presId="urn:microsoft.com/office/officeart/2005/8/layout/bList2"/>
    <dgm:cxn modelId="{27BF0623-D964-4C0B-81E3-C37C211F754E}" type="presParOf" srcId="{07B5C0DE-1076-4C6F-A4FB-98E6839D2D96}" destId="{8FF0FD0B-30AF-4A7D-98A0-DB7581CFBF98}" srcOrd="0" destOrd="0" presId="urn:microsoft.com/office/officeart/2005/8/layout/bList2"/>
    <dgm:cxn modelId="{80AC66DF-D9EF-4BC1-9B63-0648C4ECBA3A}" type="presParOf" srcId="{8FF0FD0B-30AF-4A7D-98A0-DB7581CFBF98}" destId="{5BC64F47-E7C0-4140-8F0D-A2A46150CF59}" srcOrd="0" destOrd="0" presId="urn:microsoft.com/office/officeart/2005/8/layout/bList2"/>
    <dgm:cxn modelId="{3C880E37-F1AB-46A1-89A0-EF88DB5A3270}" type="presParOf" srcId="{8FF0FD0B-30AF-4A7D-98A0-DB7581CFBF98}" destId="{22A99870-2495-4283-82CD-73F940A595E3}" srcOrd="1" destOrd="0" presId="urn:microsoft.com/office/officeart/2005/8/layout/bList2"/>
    <dgm:cxn modelId="{DBCFABA5-1C3D-499F-A428-2E2B59DACCF3}" type="presParOf" srcId="{8FF0FD0B-30AF-4A7D-98A0-DB7581CFBF98}" destId="{43E52C90-6A95-4751-9937-DF35464D3A00}" srcOrd="2" destOrd="0" presId="urn:microsoft.com/office/officeart/2005/8/layout/bList2"/>
    <dgm:cxn modelId="{77807BA8-DDF8-48CB-8B8B-74FF65C05EED}" type="presParOf" srcId="{8FF0FD0B-30AF-4A7D-98A0-DB7581CFBF98}" destId="{6037F299-C554-449E-8B1B-B60EE8B8E2BA}" srcOrd="3" destOrd="0" presId="urn:microsoft.com/office/officeart/2005/8/layout/bList2"/>
    <dgm:cxn modelId="{AC4C8991-2A69-4E6E-99D8-66FDF2A0D22C}" type="presParOf" srcId="{07B5C0DE-1076-4C6F-A4FB-98E6839D2D96}" destId="{34DB6578-1B26-4D89-8632-86F794500D73}" srcOrd="1" destOrd="0" presId="urn:microsoft.com/office/officeart/2005/8/layout/bList2"/>
    <dgm:cxn modelId="{CA144CA8-0F06-459D-9982-4C895DC7DBC5}" type="presParOf" srcId="{07B5C0DE-1076-4C6F-A4FB-98E6839D2D96}" destId="{D7FCBF24-098D-41D2-811A-1D35E51DC89A}" srcOrd="2" destOrd="0" presId="urn:microsoft.com/office/officeart/2005/8/layout/bList2"/>
    <dgm:cxn modelId="{2C9610B9-63A1-4E16-9E6B-0DA770EFFC36}" type="presParOf" srcId="{D7FCBF24-098D-41D2-811A-1D35E51DC89A}" destId="{350738D2-C1B1-413D-A22A-531BAD53FFF6}" srcOrd="0" destOrd="0" presId="urn:microsoft.com/office/officeart/2005/8/layout/bList2"/>
    <dgm:cxn modelId="{86E3436E-0A95-4215-AA5B-C96A412BDC12}" type="presParOf" srcId="{D7FCBF24-098D-41D2-811A-1D35E51DC89A}" destId="{C8B6E1D8-2E97-4CB5-A135-E743870BFA78}" srcOrd="1" destOrd="0" presId="urn:microsoft.com/office/officeart/2005/8/layout/bList2"/>
    <dgm:cxn modelId="{AFB561EB-EF64-4A07-923C-D1C86AA27DA9}" type="presParOf" srcId="{D7FCBF24-098D-41D2-811A-1D35E51DC89A}" destId="{ECC1C5C2-CA41-4039-9034-B7E32A6BB2BA}" srcOrd="2" destOrd="0" presId="urn:microsoft.com/office/officeart/2005/8/layout/bList2"/>
    <dgm:cxn modelId="{3A37573A-8A72-4A50-BFF1-644EEC317493}" type="presParOf" srcId="{D7FCBF24-098D-41D2-811A-1D35E51DC89A}" destId="{41BE758A-2FE1-4D0D-BB86-D63D6C7E53A8}" srcOrd="3" destOrd="0" presId="urn:microsoft.com/office/officeart/2005/8/layout/bList2"/>
    <dgm:cxn modelId="{C53ADBEA-389E-4A32-982D-4A88034ABFFB}" type="presParOf" srcId="{07B5C0DE-1076-4C6F-A4FB-98E6839D2D96}" destId="{659B97AA-9F01-4AE8-844A-93AE3B5ED98C}" srcOrd="3" destOrd="0" presId="urn:microsoft.com/office/officeart/2005/8/layout/bList2"/>
    <dgm:cxn modelId="{4B4EF77F-7EC3-4352-8409-EC99C48CA6A1}" type="presParOf" srcId="{07B5C0DE-1076-4C6F-A4FB-98E6839D2D96}" destId="{B7DEECC3-3093-48BC-AF75-9DAE5EB2143A}" srcOrd="4" destOrd="0" presId="urn:microsoft.com/office/officeart/2005/8/layout/bList2"/>
    <dgm:cxn modelId="{FDC3D935-A952-49DB-8A93-F1984D1B239A}" type="presParOf" srcId="{B7DEECC3-3093-48BC-AF75-9DAE5EB2143A}" destId="{F72965F6-BA12-4BBA-9173-3708499902F6}" srcOrd="0" destOrd="0" presId="urn:microsoft.com/office/officeart/2005/8/layout/bList2"/>
    <dgm:cxn modelId="{0D3C3696-1F23-4828-9C8B-8A819B49F3EC}" type="presParOf" srcId="{B7DEECC3-3093-48BC-AF75-9DAE5EB2143A}" destId="{F10F9D80-6E94-4F01-8DC9-1A053F7DAE9E}" srcOrd="1" destOrd="0" presId="urn:microsoft.com/office/officeart/2005/8/layout/bList2"/>
    <dgm:cxn modelId="{421223F1-4D07-4E5E-8EFB-829C37C04BA7}" type="presParOf" srcId="{B7DEECC3-3093-48BC-AF75-9DAE5EB2143A}" destId="{0BA043BF-430D-44DD-A990-7A6BCFF89BE0}" srcOrd="2" destOrd="0" presId="urn:microsoft.com/office/officeart/2005/8/layout/bList2"/>
    <dgm:cxn modelId="{8F7C35E8-1AD5-4D8B-9C86-DFA69552C9B4}" type="presParOf" srcId="{B7DEECC3-3093-48BC-AF75-9DAE5EB2143A}" destId="{5D8F4371-4865-4787-9F4E-4245427E111D}" srcOrd="3" destOrd="0" presId="urn:microsoft.com/office/officeart/2005/8/layout/bList2"/>
    <dgm:cxn modelId="{D481A12D-7C33-4B79-AB43-5E88CD0B64B4}" type="presParOf" srcId="{07B5C0DE-1076-4C6F-A4FB-98E6839D2D96}" destId="{C731ED09-5E8F-4E63-BC1A-58026578FFFC}" srcOrd="5" destOrd="0" presId="urn:microsoft.com/office/officeart/2005/8/layout/bList2"/>
    <dgm:cxn modelId="{5CBBB671-D1F2-4FE8-BFAF-4F926197A6F1}" type="presParOf" srcId="{07B5C0DE-1076-4C6F-A4FB-98E6839D2D96}" destId="{D7B0F7D8-5F04-45A4-9684-98839A692F09}" srcOrd="6" destOrd="0" presId="urn:microsoft.com/office/officeart/2005/8/layout/bList2"/>
    <dgm:cxn modelId="{EB54BCE8-4FBD-4F8B-8F6C-48BF58881858}" type="presParOf" srcId="{D7B0F7D8-5F04-45A4-9684-98839A692F09}" destId="{BAD99417-C395-42A2-92E3-EAAEED2474E2}" srcOrd="0" destOrd="0" presId="urn:microsoft.com/office/officeart/2005/8/layout/bList2"/>
    <dgm:cxn modelId="{95BFB044-67A9-41DD-9D98-CA65F4D40E40}" type="presParOf" srcId="{D7B0F7D8-5F04-45A4-9684-98839A692F09}" destId="{79687FA3-393A-4FB6-8ED8-6C4EC626725E}" srcOrd="1" destOrd="0" presId="urn:microsoft.com/office/officeart/2005/8/layout/bList2"/>
    <dgm:cxn modelId="{6C452351-BC02-4455-AC08-D5D538B7FEEE}" type="presParOf" srcId="{D7B0F7D8-5F04-45A4-9684-98839A692F09}" destId="{643209F5-7853-4AEE-94EC-410483675CBA}" srcOrd="2" destOrd="0" presId="urn:microsoft.com/office/officeart/2005/8/layout/bList2"/>
    <dgm:cxn modelId="{234E6633-5683-48A7-9127-D6430EB9EA5B}" type="presParOf" srcId="{D7B0F7D8-5F04-45A4-9684-98839A692F09}" destId="{AB9EF8E6-873F-4694-84B6-C46BABA9851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BA5AC-584E-4635-9361-90D856591E86}"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CBBE6-1E67-44A0-8A3C-FF6FFF073C65}" type="slidenum">
              <a:rPr lang="en-US" smtClean="0"/>
              <a:t>‹#›</a:t>
            </a:fld>
            <a:endParaRPr lang="en-US"/>
          </a:p>
        </p:txBody>
      </p:sp>
    </p:spTree>
    <p:extLst>
      <p:ext uri="{BB962C8B-B14F-4D97-AF65-F5344CB8AC3E}">
        <p14:creationId xmlns:p14="http://schemas.microsoft.com/office/powerpoint/2010/main" val="54274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381000" y="695325"/>
            <a:ext cx="6096000" cy="3429000"/>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17409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33216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38235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5D205-C17E-48F4-B19E-65A34BD1EC78}"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238606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291936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13623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74464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8F5D205-C17E-48F4-B19E-65A34BD1EC78}"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249161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8F5D205-C17E-48F4-B19E-65A34BD1EC78}" type="datetimeFigureOut">
              <a:rPr lang="en-US" smtClean="0"/>
              <a:t>9/27/2022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391043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229165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311395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a:t>Click to edit Master title style</a:t>
            </a:r>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smtClean="0"/>
            </a:lvl1pPr>
          </a:lstStyle>
          <a:p>
            <a:pPr>
              <a:defRPr/>
            </a:pPr>
            <a:fld id="{E7E23881-9FE3-4EE0-8927-9C9E7F717290}" type="slidenum">
              <a:rPr lang="en-GB" altLang="en-US"/>
              <a:pPr>
                <a:defRPr/>
              </a:pPr>
              <a:t>‹#›</a:t>
            </a:fld>
            <a:endParaRPr lang="en-GB" altLang="en-US"/>
          </a:p>
        </p:txBody>
      </p:sp>
    </p:spTree>
    <p:extLst>
      <p:ext uri="{BB962C8B-B14F-4D97-AF65-F5344CB8AC3E}">
        <p14:creationId xmlns:p14="http://schemas.microsoft.com/office/powerpoint/2010/main" val="1660977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4639"/>
            <a:ext cx="10970684" cy="584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smtClean="0"/>
            </a:lvl1pPr>
          </a:lstStyle>
          <a:p>
            <a:pPr>
              <a:defRPr/>
            </a:pPr>
            <a:fld id="{DF455691-ABEB-4172-B777-32C714E0CCEE}" type="slidenum">
              <a:rPr lang="en-GB" altLang="en-US"/>
              <a:pPr>
                <a:defRPr/>
              </a:pPr>
              <a:t>‹#›</a:t>
            </a:fld>
            <a:endParaRPr lang="en-GB" altLang="en-US"/>
          </a:p>
        </p:txBody>
      </p:sp>
    </p:spTree>
    <p:extLst>
      <p:ext uri="{BB962C8B-B14F-4D97-AF65-F5344CB8AC3E}">
        <p14:creationId xmlns:p14="http://schemas.microsoft.com/office/powerpoint/2010/main" val="20876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418136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5D205-C17E-48F4-B19E-65A34BD1EC78}"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251860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F5D205-C17E-48F4-B19E-65A34BD1EC78}"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270341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F5D205-C17E-48F4-B19E-65A34BD1EC78}"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75976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F5D205-C17E-48F4-B19E-65A34BD1EC78}" type="datetimeFigureOut">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394909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D205-C17E-48F4-B19E-65A34BD1EC78}" type="datetimeFigureOut">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20659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5D205-C17E-48F4-B19E-65A34BD1EC78}"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303961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5D205-C17E-48F4-B19E-65A34BD1EC78}"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5BE515A-0C53-4B81-B9E1-C93E5B86E43B}" type="slidenum">
              <a:rPr lang="en-US" smtClean="0"/>
              <a:t>‹#›</a:t>
            </a:fld>
            <a:endParaRPr lang="en-US"/>
          </a:p>
        </p:txBody>
      </p:sp>
    </p:spTree>
    <p:extLst>
      <p:ext uri="{BB962C8B-B14F-4D97-AF65-F5344CB8AC3E}">
        <p14:creationId xmlns:p14="http://schemas.microsoft.com/office/powerpoint/2010/main" val="177669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8F5D205-C17E-48F4-B19E-65A34BD1EC78}" type="datetimeFigureOut">
              <a:rPr lang="en-US" smtClean="0"/>
              <a:t>9/27/2022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5BE515A-0C53-4B81-B9E1-C93E5B86E43B}" type="slidenum">
              <a:rPr lang="en-US" smtClean="0"/>
              <a:t>‹#›</a:t>
            </a:fld>
            <a:endParaRPr lang="en-US"/>
          </a:p>
        </p:txBody>
      </p:sp>
    </p:spTree>
    <p:extLst>
      <p:ext uri="{BB962C8B-B14F-4D97-AF65-F5344CB8AC3E}">
        <p14:creationId xmlns:p14="http://schemas.microsoft.com/office/powerpoint/2010/main" val="27222736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9.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Human Geography</a:t>
            </a:r>
            <a:endParaRPr lang="en-US" dirty="0"/>
          </a:p>
        </p:txBody>
      </p:sp>
      <p:sp>
        <p:nvSpPr>
          <p:cNvPr id="3" name="Subtitle 2"/>
          <p:cNvSpPr>
            <a:spLocks noGrp="1"/>
          </p:cNvSpPr>
          <p:nvPr>
            <p:ph type="subTitle" idx="1"/>
          </p:nvPr>
        </p:nvSpPr>
        <p:spPr/>
        <p:txBody>
          <a:bodyPr/>
          <a:lstStyle/>
          <a:p>
            <a:r>
              <a:rPr lang="en-US" b="1" dirty="0" smtClean="0"/>
              <a:t>By: Dania Amjad</a:t>
            </a:r>
          </a:p>
          <a:p>
            <a:r>
              <a:rPr lang="en-US" dirty="0" smtClean="0"/>
              <a:t>Lecturer: LCWU Geography Department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783" y="753749"/>
            <a:ext cx="2171700" cy="2105025"/>
          </a:xfrm>
          <a:prstGeom prst="rect">
            <a:avLst/>
          </a:prstGeom>
        </p:spPr>
      </p:pic>
    </p:spTree>
    <p:extLst>
      <p:ext uri="{BB962C8B-B14F-4D97-AF65-F5344CB8AC3E}">
        <p14:creationId xmlns:p14="http://schemas.microsoft.com/office/powerpoint/2010/main" val="157291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mtClean="0">
                <a:ea typeface="ヒラギノ角ゴ Pro W3" pitchFamily="6" charset="-128"/>
              </a:rPr>
              <a:t>Human Geography (Definitions)</a:t>
            </a:r>
          </a:p>
        </p:txBody>
      </p:sp>
      <p:sp>
        <p:nvSpPr>
          <p:cNvPr id="14339" name="Rectangle 2"/>
          <p:cNvSpPr>
            <a:spLocks noGrp="1" noChangeArrowheads="1"/>
          </p:cNvSpPr>
          <p:nvPr>
            <p:ph idx="1"/>
          </p:nvPr>
        </p:nvSpPr>
        <p:spPr>
          <a:xfrm>
            <a:off x="1981200" y="2382592"/>
            <a:ext cx="8229600" cy="4246808"/>
          </a:xfrm>
        </p:spPr>
        <p:txBody>
          <a:bodyPr>
            <a:normAutofit/>
          </a:bodyPr>
          <a:lstStyle/>
          <a:p>
            <a:pPr algn="jus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dirty="0">
              <a:ea typeface="ヒラギノ角ゴ Pro W3" pitchFamily="6" charset="-128"/>
            </a:endParaRPr>
          </a:p>
          <a:p>
            <a:pPr algn="just">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ea typeface="ヒラギノ角ゴ Pro W3" pitchFamily="6" charset="-128"/>
              </a:rPr>
              <a:t>The study of how people make places, how we organize space and society, how we interact with each other in places and across space, and how we make sense of others and ourselves in our locality, region, and world.    </a:t>
            </a:r>
            <a:r>
              <a:rPr lang="en-GB" altLang="en-US" sz="2000" b="1" i="1" dirty="0">
                <a:solidFill>
                  <a:srgbClr val="00FFCC"/>
                </a:solidFill>
                <a:ea typeface="ヒラギノ角ゴ Pro W3" pitchFamily="6" charset="-128"/>
              </a:rPr>
              <a:t>(De </a:t>
            </a:r>
            <a:r>
              <a:rPr lang="en-GB" altLang="en-US" sz="2000" b="1" i="1" dirty="0" err="1">
                <a:solidFill>
                  <a:srgbClr val="00FFCC"/>
                </a:solidFill>
                <a:ea typeface="ヒラギノ角ゴ Pro W3" pitchFamily="6" charset="-128"/>
              </a:rPr>
              <a:t>Blij</a:t>
            </a:r>
            <a:r>
              <a:rPr lang="en-GB" altLang="en-US" sz="2000" b="1" i="1" dirty="0" smtClean="0">
                <a:solidFill>
                  <a:srgbClr val="00FFCC"/>
                </a:solidFill>
                <a:ea typeface="ヒラギノ角ゴ Pro W3" pitchFamily="6" charset="-128"/>
              </a:rPr>
              <a:t>)</a:t>
            </a:r>
          </a:p>
          <a:p>
            <a:pPr marL="0" indent="0" algn="just">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dirty="0">
              <a:solidFill>
                <a:srgbClr val="00FFCC"/>
              </a:solidFill>
              <a:ea typeface="ヒラギノ角ゴ Pro W3" pitchFamily="6" charset="-128"/>
            </a:endParaRPr>
          </a:p>
          <a:p>
            <a:pPr algn="just">
              <a:lnSpc>
                <a:spcPct val="85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000" dirty="0">
                <a:ea typeface="ヒラギノ角ゴ Pro W3" pitchFamily="6" charset="-128"/>
              </a:rPr>
              <a:t>The scientific study of the location of people &amp; activities on the Earth’s surface, where &amp; why human activities are located where they are, reasons geographers look at the world from a spatial perspective &amp; interaction, and diffusion of people &amp; ideas. </a:t>
            </a:r>
            <a:r>
              <a:rPr lang="en-GB" altLang="en-US" sz="2000" b="1" i="1" dirty="0">
                <a:solidFill>
                  <a:srgbClr val="00FFCC"/>
                </a:solidFill>
                <a:ea typeface="ヒラギノ角ゴ Pro W3" pitchFamily="6" charset="-128"/>
              </a:rPr>
              <a:t>(Rubenstein)</a:t>
            </a:r>
          </a:p>
          <a:p>
            <a:pPr algn="just">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000" dirty="0">
              <a:solidFill>
                <a:srgbClr val="00FFCC"/>
              </a:solidFill>
              <a:ea typeface="ヒラギノ角ゴ Pro W3" pitchFamily="6" charset="-128"/>
            </a:endParaRPr>
          </a:p>
        </p:txBody>
      </p:sp>
    </p:spTree>
    <p:extLst>
      <p:ext uri="{BB962C8B-B14F-4D97-AF65-F5344CB8AC3E}">
        <p14:creationId xmlns:p14="http://schemas.microsoft.com/office/powerpoint/2010/main" val="364676272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59984" y="944340"/>
            <a:ext cx="8228013" cy="792162"/>
          </a:xfrm>
        </p:spPr>
        <p:txBody>
          <a:bodyPr/>
          <a:lstStyle/>
          <a:p>
            <a:pPr eaLnBrk="1" hangingPunct="1"/>
            <a:r>
              <a:rPr lang="en-US" altLang="en-US" sz="4000" dirty="0">
                <a:ea typeface="ヒラギノ角ゴ Pro W3" pitchFamily="6" charset="-128"/>
              </a:rPr>
              <a:t>What we study in Human Geography?</a:t>
            </a:r>
          </a:p>
        </p:txBody>
      </p:sp>
      <p:sp>
        <p:nvSpPr>
          <p:cNvPr id="16387" name="Rectangle 3"/>
          <p:cNvSpPr>
            <a:spLocks noGrp="1" noChangeArrowheads="1"/>
          </p:cNvSpPr>
          <p:nvPr>
            <p:ph idx="1"/>
          </p:nvPr>
        </p:nvSpPr>
        <p:spPr>
          <a:xfrm>
            <a:off x="695460" y="2240924"/>
            <a:ext cx="5331854" cy="4340180"/>
          </a:xfrm>
        </p:spPr>
        <p:txBody>
          <a:bodyPr>
            <a:normAutofit fontScale="92500"/>
          </a:bodyPr>
          <a:lstStyle/>
          <a:p>
            <a:pPr eaLnBrk="1" hangingPunct="1">
              <a:lnSpc>
                <a:spcPct val="85000"/>
              </a:lnSpc>
              <a:buFont typeface="Franklin Gothic Medium" panose="020B0603020102020204" pitchFamily="34" charset="0"/>
              <a:buNone/>
            </a:pPr>
            <a:endParaRPr lang="en-US" altLang="en-US" sz="2000" dirty="0">
              <a:ea typeface="ヒラギノ角ゴ Pro W3" pitchFamily="6" charset="-128"/>
            </a:endParaRPr>
          </a:p>
          <a:p>
            <a:pPr eaLnBrk="1" hangingPunct="1">
              <a:lnSpc>
                <a:spcPct val="85000"/>
              </a:lnSpc>
            </a:pPr>
            <a:r>
              <a:rPr lang="en-US" altLang="en-US" sz="2400" dirty="0">
                <a:ea typeface="ヒラギノ角ゴ Pro W3" pitchFamily="6" charset="-128"/>
              </a:rPr>
              <a:t>Historical Geography </a:t>
            </a:r>
          </a:p>
          <a:p>
            <a:pPr eaLnBrk="1" hangingPunct="1">
              <a:lnSpc>
                <a:spcPct val="85000"/>
              </a:lnSpc>
            </a:pPr>
            <a:r>
              <a:rPr lang="en-US" altLang="en-US" sz="2400" dirty="0">
                <a:ea typeface="ヒラギノ角ゴ Pro W3" pitchFamily="6" charset="-128"/>
              </a:rPr>
              <a:t>Demography and Population Geography </a:t>
            </a:r>
          </a:p>
          <a:p>
            <a:pPr eaLnBrk="1" hangingPunct="1">
              <a:lnSpc>
                <a:spcPct val="85000"/>
              </a:lnSpc>
            </a:pPr>
            <a:r>
              <a:rPr lang="en-US" altLang="en-US" sz="2400" dirty="0">
                <a:ea typeface="ヒラギノ角ゴ Pro W3" pitchFamily="6" charset="-128"/>
              </a:rPr>
              <a:t>Political Geography: nations, boundaries, geopolitics, military movements, treaties, devolution, choke points, and imperialism </a:t>
            </a:r>
          </a:p>
          <a:p>
            <a:pPr eaLnBrk="1" hangingPunct="1">
              <a:lnSpc>
                <a:spcPct val="85000"/>
              </a:lnSpc>
            </a:pPr>
            <a:r>
              <a:rPr lang="en-US" altLang="en-US" sz="2400" dirty="0">
                <a:ea typeface="ヒラギノ角ゴ Pro W3" pitchFamily="6" charset="-128"/>
              </a:rPr>
              <a:t>Geography of Religions </a:t>
            </a:r>
          </a:p>
          <a:p>
            <a:pPr eaLnBrk="1" hangingPunct="1">
              <a:lnSpc>
                <a:spcPct val="85000"/>
              </a:lnSpc>
            </a:pPr>
            <a:r>
              <a:rPr lang="en-US" altLang="en-US" sz="2400" dirty="0">
                <a:ea typeface="ヒラギノ角ゴ Pro W3" pitchFamily="6" charset="-128"/>
              </a:rPr>
              <a:t>Geography of Languages </a:t>
            </a:r>
          </a:p>
          <a:p>
            <a:pPr eaLnBrk="1" hangingPunct="1">
              <a:lnSpc>
                <a:spcPct val="85000"/>
              </a:lnSpc>
            </a:pPr>
            <a:r>
              <a:rPr lang="en-US" altLang="en-US" sz="2400" dirty="0">
                <a:ea typeface="ヒラギノ角ゴ Pro W3" pitchFamily="6" charset="-128"/>
              </a:rPr>
              <a:t>Urban Geography: settlements, cities, and transportation systems </a:t>
            </a:r>
          </a:p>
        </p:txBody>
      </p:sp>
      <p:sp>
        <p:nvSpPr>
          <p:cNvPr id="5" name="Rectangle 3"/>
          <p:cNvSpPr txBox="1">
            <a:spLocks noChangeArrowheads="1"/>
          </p:cNvSpPr>
          <p:nvPr/>
        </p:nvSpPr>
        <p:spPr>
          <a:xfrm>
            <a:off x="6349286" y="2240924"/>
            <a:ext cx="5177306" cy="43401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85000"/>
              </a:lnSpc>
              <a:buFont typeface="Franklin Gothic Medium" panose="020B0603020102020204" pitchFamily="34" charset="0"/>
              <a:buNone/>
            </a:pPr>
            <a:endParaRPr lang="en-US" altLang="en-US" sz="2000" dirty="0" smtClean="0">
              <a:ea typeface="ヒラギノ角ゴ Pro W3" pitchFamily="6" charset="-128"/>
            </a:endParaRPr>
          </a:p>
          <a:p>
            <a:pPr>
              <a:lnSpc>
                <a:spcPct val="85000"/>
              </a:lnSpc>
            </a:pPr>
            <a:r>
              <a:rPr lang="en-US" altLang="en-US" sz="2400" dirty="0" smtClean="0">
                <a:ea typeface="ヒラギノ角ゴ Pro W3" pitchFamily="6" charset="-128"/>
              </a:rPr>
              <a:t>Economic Geography: industries, economic development, and manufacturing regions </a:t>
            </a:r>
          </a:p>
          <a:p>
            <a:pPr>
              <a:lnSpc>
                <a:spcPct val="85000"/>
              </a:lnSpc>
            </a:pPr>
            <a:r>
              <a:rPr lang="en-US" altLang="en-US" sz="2400" dirty="0" smtClean="0">
                <a:ea typeface="ヒラギノ角ゴ Pro W3" pitchFamily="6" charset="-128"/>
              </a:rPr>
              <a:t>Agricultural Geography </a:t>
            </a:r>
          </a:p>
          <a:p>
            <a:pPr>
              <a:lnSpc>
                <a:spcPct val="85000"/>
              </a:lnSpc>
            </a:pPr>
            <a:r>
              <a:rPr lang="en-US" altLang="en-US" sz="2400" dirty="0" smtClean="0">
                <a:ea typeface="ヒラギノ角ゴ Pro W3" pitchFamily="6" charset="-128"/>
              </a:rPr>
              <a:t>Medical geography </a:t>
            </a:r>
          </a:p>
          <a:p>
            <a:pPr>
              <a:lnSpc>
                <a:spcPct val="85000"/>
              </a:lnSpc>
            </a:pPr>
            <a:r>
              <a:rPr lang="en-US" altLang="en-US" sz="2400" dirty="0" smtClean="0">
                <a:ea typeface="ヒラギノ角ゴ Pro W3" pitchFamily="6" charset="-128"/>
              </a:rPr>
              <a:t>Social Geography </a:t>
            </a:r>
          </a:p>
          <a:p>
            <a:pPr>
              <a:lnSpc>
                <a:spcPct val="85000"/>
              </a:lnSpc>
            </a:pPr>
            <a:r>
              <a:rPr lang="en-US" altLang="en-US" sz="2400" dirty="0" smtClean="0">
                <a:ea typeface="ヒラギノ角ゴ Pro W3" pitchFamily="6" charset="-128"/>
              </a:rPr>
              <a:t>Environmental Geography </a:t>
            </a:r>
            <a:endParaRPr lang="en-US" altLang="en-US" sz="2400" dirty="0">
              <a:ea typeface="ヒラギノ角ゴ Pro W3" pitchFamily="6" charset="-128"/>
            </a:endParaRPr>
          </a:p>
        </p:txBody>
      </p:sp>
    </p:spTree>
    <p:extLst>
      <p:ext uri="{BB962C8B-B14F-4D97-AF65-F5344CB8AC3E}">
        <p14:creationId xmlns:p14="http://schemas.microsoft.com/office/powerpoint/2010/main" val="110701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dirty="0" smtClean="0">
                <a:ea typeface="ヒラギノ角ゴ Pro W3" pitchFamily="6" charset="-128"/>
              </a:rPr>
              <a:t>Definition of </a:t>
            </a:r>
            <a:r>
              <a:rPr lang="en-US" altLang="en-US" dirty="0" smtClean="0">
                <a:solidFill>
                  <a:schemeClr val="bg1"/>
                </a:solidFill>
                <a:ea typeface="ヒラギノ角ゴ Pro W3" pitchFamily="6" charset="-128"/>
              </a:rPr>
              <a:t>Geography</a:t>
            </a:r>
          </a:p>
        </p:txBody>
      </p:sp>
      <p:sp>
        <p:nvSpPr>
          <p:cNvPr id="6147" name="Rectangle 3"/>
          <p:cNvSpPr>
            <a:spLocks noGrp="1" noChangeArrowheads="1"/>
          </p:cNvSpPr>
          <p:nvPr>
            <p:ph idx="1"/>
          </p:nvPr>
        </p:nvSpPr>
        <p:spPr/>
        <p:txBody>
          <a:bodyPr/>
          <a:lstStyle/>
          <a:p>
            <a:pPr algn="just" eaLnBrk="1" hangingPunct="1"/>
            <a:r>
              <a:rPr lang="en-US" altLang="en-US" sz="2000" dirty="0" smtClean="0">
                <a:ea typeface="ヒラギノ角ゴ Pro W3" pitchFamily="6" charset="-128"/>
              </a:rPr>
              <a:t>Scientific </a:t>
            </a:r>
            <a:r>
              <a:rPr lang="en-US" altLang="en-US" sz="2000" dirty="0">
                <a:ea typeface="ヒラギノ角ゴ Pro W3" pitchFamily="6" charset="-128"/>
              </a:rPr>
              <a:t>and systematic study of both the physical and cultural features of the earth’s surface. It is a spatial perspective looking at patterns and distributions on the earth’s surface</a:t>
            </a:r>
          </a:p>
          <a:p>
            <a:pPr algn="just" eaLnBrk="1" hangingPunct="1"/>
            <a:r>
              <a:rPr lang="en-US" altLang="en-US" sz="2000" dirty="0">
                <a:ea typeface="ヒラギノ角ゴ Pro W3" pitchFamily="6" charset="-128"/>
              </a:rPr>
              <a:t>The word geography was invented by the Greek scholar Eratosthenes. It is based on 2 Greek words: </a:t>
            </a:r>
          </a:p>
          <a:p>
            <a:pPr algn="just" eaLnBrk="1" hangingPunct="1">
              <a:buFont typeface="Franklin Gothic Medium" panose="020B0603020102020204" pitchFamily="34" charset="0"/>
              <a:buNone/>
            </a:pPr>
            <a:r>
              <a:rPr lang="en-US" altLang="en-US" sz="2000" dirty="0">
                <a:ea typeface="ヒラギノ角ゴ Pro W3" pitchFamily="6" charset="-128"/>
              </a:rPr>
              <a:t>	</a:t>
            </a:r>
            <a:r>
              <a:rPr lang="en-US" altLang="en-US" sz="2000" b="1" dirty="0">
                <a:ea typeface="ヒラギノ角ゴ Pro W3" pitchFamily="6" charset="-128"/>
              </a:rPr>
              <a:t>-Geo </a:t>
            </a:r>
            <a:r>
              <a:rPr lang="en-US" altLang="en-US" sz="2000" dirty="0">
                <a:ea typeface="ヒラギノ角ゴ Pro W3" pitchFamily="6" charset="-128"/>
              </a:rPr>
              <a:t>– “Earth”</a:t>
            </a:r>
          </a:p>
          <a:p>
            <a:pPr algn="just" eaLnBrk="1" hangingPunct="1">
              <a:buFont typeface="Franklin Gothic Medium" panose="020B0603020102020204" pitchFamily="34" charset="0"/>
              <a:buNone/>
            </a:pPr>
            <a:r>
              <a:rPr lang="en-US" altLang="en-US" sz="2000" dirty="0">
                <a:ea typeface="ヒラギノ角ゴ Pro W3" pitchFamily="6" charset="-128"/>
              </a:rPr>
              <a:t>	</a:t>
            </a:r>
            <a:r>
              <a:rPr lang="en-US" altLang="en-US" sz="2000" b="1" dirty="0">
                <a:ea typeface="ヒラギノ角ゴ Pro W3" pitchFamily="6" charset="-128"/>
              </a:rPr>
              <a:t>-</a:t>
            </a:r>
            <a:r>
              <a:rPr lang="en-US" altLang="en-US" sz="2000" b="1" dirty="0" err="1">
                <a:ea typeface="ヒラギノ角ゴ Pro W3" pitchFamily="6" charset="-128"/>
              </a:rPr>
              <a:t>graphy</a:t>
            </a:r>
            <a:r>
              <a:rPr lang="en-US" altLang="en-US" sz="2000" b="1" dirty="0">
                <a:ea typeface="ヒラギノ角ゴ Pro W3" pitchFamily="6" charset="-128"/>
              </a:rPr>
              <a:t> </a:t>
            </a:r>
            <a:r>
              <a:rPr lang="en-US" altLang="en-US" sz="2000" dirty="0">
                <a:ea typeface="ヒラギノ角ゴ Pro W3" pitchFamily="6" charset="-128"/>
              </a:rPr>
              <a:t>– “to write”</a:t>
            </a:r>
          </a:p>
          <a:p>
            <a:pPr algn="just" eaLnBrk="1" hangingPunct="1"/>
            <a:endParaRPr lang="en-US" altLang="en-US" dirty="0">
              <a:ea typeface="ヒラギノ角ゴ Pro W3" pitchFamily="6" charset="-128"/>
            </a:endParaRPr>
          </a:p>
          <a:p>
            <a:pPr algn="just" eaLnBrk="1" hangingPunct="1">
              <a:buFont typeface="Franklin Gothic Medium" panose="020B0603020102020204" pitchFamily="34" charset="0"/>
              <a:buNone/>
            </a:pPr>
            <a:endParaRPr lang="en-US" altLang="en-US" dirty="0">
              <a:ea typeface="ヒラギノ角ゴ Pro W3" pitchFamily="6" charset="-128"/>
            </a:endParaRPr>
          </a:p>
        </p:txBody>
      </p:sp>
    </p:spTree>
    <p:extLst>
      <p:ext uri="{BB962C8B-B14F-4D97-AF65-F5344CB8AC3E}">
        <p14:creationId xmlns:p14="http://schemas.microsoft.com/office/powerpoint/2010/main" val="285293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dirty="0">
                <a:ea typeface="ヒラギノ角ゴ Pro W3" pitchFamily="6" charset="-128"/>
              </a:rPr>
              <a:t>Difference between “Physical Geography” and “Human or Cultural Geography:</a:t>
            </a:r>
          </a:p>
        </p:txBody>
      </p:sp>
      <p:sp>
        <p:nvSpPr>
          <p:cNvPr id="7171" name="Rectangle 3"/>
          <p:cNvSpPr>
            <a:spLocks noGrp="1" noChangeArrowheads="1"/>
          </p:cNvSpPr>
          <p:nvPr>
            <p:ph idx="1"/>
          </p:nvPr>
        </p:nvSpPr>
        <p:spPr>
          <a:xfrm>
            <a:off x="1421653" y="2483477"/>
            <a:ext cx="8228013" cy="4143375"/>
          </a:xfrm>
        </p:spPr>
        <p:txBody>
          <a:bodyPr>
            <a:normAutofit/>
          </a:bodyPr>
          <a:lstStyle/>
          <a:p>
            <a:pPr algn="just" eaLnBrk="1" hangingPunct="1"/>
            <a:r>
              <a:rPr lang="en-US" altLang="en-US" sz="2400" u="sng" dirty="0" smtClean="0">
                <a:solidFill>
                  <a:srgbClr val="00FFCC"/>
                </a:solidFill>
                <a:ea typeface="ヒラギノ角ゴ Pro W3" pitchFamily="6" charset="-128"/>
              </a:rPr>
              <a:t>Physical Geography</a:t>
            </a:r>
            <a:r>
              <a:rPr lang="en-US" altLang="en-US" sz="2400" dirty="0" smtClean="0">
                <a:ea typeface="ヒラギノ角ゴ Pro W3" pitchFamily="6" charset="-128"/>
              </a:rPr>
              <a:t> is the study of the four spheres (Lithosphere, Atmosphere, Hydrosphere, and Biosphere)</a:t>
            </a:r>
          </a:p>
          <a:p>
            <a:pPr marL="0" indent="0" algn="just" eaLnBrk="1" hangingPunct="1">
              <a:buNone/>
            </a:pPr>
            <a:endParaRPr lang="en-US" altLang="en-US" sz="2400" dirty="0" smtClean="0">
              <a:ea typeface="ヒラギノ角ゴ Pro W3" pitchFamily="6" charset="-128"/>
            </a:endParaRPr>
          </a:p>
          <a:p>
            <a:pPr algn="just" eaLnBrk="1" hangingPunct="1"/>
            <a:r>
              <a:rPr lang="en-US" altLang="en-US" sz="2400" u="sng" dirty="0" smtClean="0">
                <a:solidFill>
                  <a:srgbClr val="00FFCC"/>
                </a:solidFill>
                <a:ea typeface="ヒラギノ角ゴ Pro W3" pitchFamily="6" charset="-128"/>
              </a:rPr>
              <a:t>Human (or Cultural) Geography</a:t>
            </a:r>
            <a:r>
              <a:rPr lang="en-US" altLang="en-US" sz="2400" dirty="0" smtClean="0">
                <a:ea typeface="ヒラギノ角ゴ Pro W3" pitchFamily="6" charset="-128"/>
              </a:rPr>
              <a:t> is the study of the spatial differentiation and organization of human activity on the earth’s surface.</a:t>
            </a:r>
          </a:p>
        </p:txBody>
      </p:sp>
    </p:spTree>
    <p:extLst>
      <p:ext uri="{BB962C8B-B14F-4D97-AF65-F5344CB8AC3E}">
        <p14:creationId xmlns:p14="http://schemas.microsoft.com/office/powerpoint/2010/main" val="215423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0737274"/>
              </p:ext>
            </p:extLst>
          </p:nvPr>
        </p:nvGraphicFramePr>
        <p:xfrm>
          <a:off x="798490" y="1680631"/>
          <a:ext cx="10985679" cy="4939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19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r>
              <a:rPr lang="en-US" altLang="en-US" sz="4000">
                <a:ea typeface="ヒラギノ角ゴ Pro W3" pitchFamily="6" charset="-128"/>
              </a:rPr>
              <a:t>Approaches to the Study of Geography </a:t>
            </a:r>
          </a:p>
        </p:txBody>
      </p:sp>
      <p:sp>
        <p:nvSpPr>
          <p:cNvPr id="266243" name="Rectangle 3"/>
          <p:cNvSpPr>
            <a:spLocks noGrp="1" noChangeArrowheads="1"/>
          </p:cNvSpPr>
          <p:nvPr>
            <p:ph idx="1"/>
          </p:nvPr>
        </p:nvSpPr>
        <p:spPr>
          <a:xfrm>
            <a:off x="915987" y="2357735"/>
            <a:ext cx="8228013" cy="2560749"/>
          </a:xfrm>
        </p:spPr>
        <p:txBody>
          <a:bodyPr/>
          <a:lstStyle/>
          <a:p>
            <a:pPr eaLnBrk="1" hangingPunct="1"/>
            <a:r>
              <a:rPr lang="en-US" altLang="en-US" dirty="0" smtClean="0">
                <a:ea typeface="ヒラギノ角ゴ Pro W3" pitchFamily="6" charset="-128"/>
              </a:rPr>
              <a:t>Regional (Latin America, Sub-Saharan Africa, Southeast Asia) </a:t>
            </a:r>
          </a:p>
          <a:p>
            <a:pPr eaLnBrk="1" hangingPunct="1"/>
            <a:r>
              <a:rPr lang="en-US" altLang="en-US" dirty="0" smtClean="0">
                <a:ea typeface="ヒラギノ角ゴ Pro W3" pitchFamily="6" charset="-128"/>
              </a:rPr>
              <a:t>Systematic (Human Geography, Physical Geography, Historical Geography) </a:t>
            </a:r>
          </a:p>
          <a:p>
            <a:pPr eaLnBrk="1" hangingPunct="1"/>
            <a:endParaRPr lang="en-US" altLang="en-US" dirty="0" smtClean="0">
              <a:ea typeface="ヒラギノ角ゴ Pro W3" pitchFamily="6" charset="-128"/>
            </a:endParaRPr>
          </a:p>
        </p:txBody>
      </p:sp>
      <p:pic>
        <p:nvPicPr>
          <p:cNvPr id="266244" name="Picture 4" descr="latin-america-political-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767" y="152400"/>
            <a:ext cx="25701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45" name="Line 5"/>
          <p:cNvSpPr>
            <a:spLocks noChangeShapeType="1"/>
          </p:cNvSpPr>
          <p:nvPr/>
        </p:nvSpPr>
        <p:spPr bwMode="auto">
          <a:xfrm flipV="1">
            <a:off x="7109138" y="1302493"/>
            <a:ext cx="2807228" cy="314216"/>
          </a:xfrm>
          <a:prstGeom prst="line">
            <a:avLst/>
          </a:prstGeom>
          <a:noFill/>
          <a:ln w="730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46" name="Line 6"/>
          <p:cNvSpPr>
            <a:spLocks noChangeShapeType="1"/>
          </p:cNvSpPr>
          <p:nvPr/>
        </p:nvSpPr>
        <p:spPr bwMode="auto">
          <a:xfrm flipH="1">
            <a:off x="5219859" y="3581400"/>
            <a:ext cx="838200" cy="1066800"/>
          </a:xfrm>
          <a:prstGeom prst="line">
            <a:avLst/>
          </a:prstGeom>
          <a:noFill/>
          <a:ln w="730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47" name="Line 7"/>
          <p:cNvSpPr>
            <a:spLocks noChangeShapeType="1"/>
          </p:cNvSpPr>
          <p:nvPr/>
        </p:nvSpPr>
        <p:spPr bwMode="auto">
          <a:xfrm flipH="1" flipV="1">
            <a:off x="10439241" y="4918484"/>
            <a:ext cx="448639" cy="413370"/>
          </a:xfrm>
          <a:prstGeom prst="line">
            <a:avLst/>
          </a:prstGeom>
          <a:noFill/>
          <a:ln w="730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66248" name="Picture 8" descr="Africa-m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431" y="3774973"/>
            <a:ext cx="33147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9" name="Picture 9" descr="SoutheastAsia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657600"/>
            <a:ext cx="3016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0" name="Text Box 10"/>
          <p:cNvSpPr txBox="1">
            <a:spLocks noChangeArrowheads="1"/>
          </p:cNvSpPr>
          <p:nvPr/>
        </p:nvSpPr>
        <p:spPr bwMode="auto">
          <a:xfrm>
            <a:off x="5149850" y="1496066"/>
            <a:ext cx="26670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CC00"/>
                </a:solidFill>
                <a:latin typeface="Franklin Gothic Medium" panose="020B0603020102020204" pitchFamily="34" charset="0"/>
                <a:ea typeface="ヒラギノ角ゴ Pro W3" pitchFamily="6" charset="-128"/>
              </a:defRPr>
            </a:lvl1pPr>
            <a:lvl2pPr marL="742950" indent="-285750">
              <a:spcBef>
                <a:spcPct val="20000"/>
              </a:spcBef>
              <a:buChar char="–"/>
              <a:defRPr sz="2800">
                <a:solidFill>
                  <a:schemeClr val="tx1"/>
                </a:solidFill>
                <a:latin typeface="Arial" panose="020B0604020202020204" pitchFamily="34" charset="0"/>
                <a:ea typeface="ヒラギノ角ゴ Pro W3" pitchFamily="6" charset="-128"/>
              </a:defRPr>
            </a:lvl2pPr>
            <a:lvl3pPr marL="1143000" indent="-228600">
              <a:spcBef>
                <a:spcPct val="20000"/>
              </a:spcBef>
              <a:buChar char="•"/>
              <a:defRPr sz="2400">
                <a:solidFill>
                  <a:schemeClr val="tx1"/>
                </a:solidFill>
                <a:latin typeface="Arial" panose="020B0604020202020204" pitchFamily="34" charset="0"/>
                <a:ea typeface="ヒラギノ角ゴ Pro W3" pitchFamily="6" charset="-128"/>
              </a:defRPr>
            </a:lvl3pPr>
            <a:lvl4pPr marL="1600200" indent="-228600">
              <a:spcBef>
                <a:spcPct val="20000"/>
              </a:spcBef>
              <a:buChar char="–"/>
              <a:defRPr sz="2000">
                <a:solidFill>
                  <a:schemeClr val="tx1"/>
                </a:solidFill>
                <a:latin typeface="Arial" panose="020B0604020202020204" pitchFamily="34" charset="0"/>
                <a:ea typeface="ヒラギノ角ゴ Pro W3" pitchFamily="6" charset="-128"/>
              </a:defRPr>
            </a:lvl4pPr>
            <a:lvl5pPr marL="2057400" indent="-228600">
              <a:spcBef>
                <a:spcPct val="20000"/>
              </a:spcBef>
              <a:buChar char="»"/>
              <a:defRPr sz="2000">
                <a:solidFill>
                  <a:schemeClr val="tx1"/>
                </a:solidFill>
                <a:latin typeface="Arial" panose="020B0604020202020204" pitchFamily="34" charset="0"/>
                <a:ea typeface="ヒラギノ角ゴ Pro W3" pitchFamily="6"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9pPr>
          </a:lstStyle>
          <a:p>
            <a:pPr eaLnBrk="1" hangingPunct="1">
              <a:spcBef>
                <a:spcPct val="50000"/>
              </a:spcBef>
              <a:buFontTx/>
              <a:buNone/>
            </a:pPr>
            <a:r>
              <a:rPr lang="en-US" altLang="en-US" sz="2400" b="1" dirty="0">
                <a:solidFill>
                  <a:srgbClr val="00FFCC"/>
                </a:solidFill>
                <a:latin typeface="Arial" panose="020B0604020202020204" pitchFamily="34" charset="0"/>
              </a:rPr>
              <a:t>Latin America</a:t>
            </a:r>
          </a:p>
        </p:txBody>
      </p:sp>
      <p:sp>
        <p:nvSpPr>
          <p:cNvPr id="266251" name="Text Box 11"/>
          <p:cNvSpPr txBox="1">
            <a:spLocks noChangeArrowheads="1"/>
          </p:cNvSpPr>
          <p:nvPr/>
        </p:nvSpPr>
        <p:spPr bwMode="auto">
          <a:xfrm>
            <a:off x="10887880" y="4731689"/>
            <a:ext cx="1570820"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rgbClr val="00CC00"/>
                </a:solidFill>
                <a:latin typeface="Franklin Gothic Medium" panose="020B0603020102020204" pitchFamily="34" charset="0"/>
                <a:ea typeface="ヒラギノ角ゴ Pro W3" pitchFamily="6" charset="-128"/>
              </a:defRPr>
            </a:lvl1pPr>
            <a:lvl2pPr marL="742950" indent="-285750">
              <a:spcBef>
                <a:spcPct val="20000"/>
              </a:spcBef>
              <a:buChar char="–"/>
              <a:defRPr sz="2800">
                <a:solidFill>
                  <a:schemeClr val="tx1"/>
                </a:solidFill>
                <a:latin typeface="Arial" panose="020B0604020202020204" pitchFamily="34" charset="0"/>
                <a:ea typeface="ヒラギノ角ゴ Pro W3" pitchFamily="6" charset="-128"/>
              </a:defRPr>
            </a:lvl2pPr>
            <a:lvl3pPr marL="1143000" indent="-228600">
              <a:spcBef>
                <a:spcPct val="20000"/>
              </a:spcBef>
              <a:buChar char="•"/>
              <a:defRPr sz="2400">
                <a:solidFill>
                  <a:schemeClr val="tx1"/>
                </a:solidFill>
                <a:latin typeface="Arial" panose="020B0604020202020204" pitchFamily="34" charset="0"/>
                <a:ea typeface="ヒラギノ角ゴ Pro W3" pitchFamily="6" charset="-128"/>
              </a:defRPr>
            </a:lvl3pPr>
            <a:lvl4pPr marL="1600200" indent="-228600">
              <a:spcBef>
                <a:spcPct val="20000"/>
              </a:spcBef>
              <a:buChar char="–"/>
              <a:defRPr sz="2000">
                <a:solidFill>
                  <a:schemeClr val="tx1"/>
                </a:solidFill>
                <a:latin typeface="Arial" panose="020B0604020202020204" pitchFamily="34" charset="0"/>
                <a:ea typeface="ヒラギノ角ゴ Pro W3" pitchFamily="6" charset="-128"/>
              </a:defRPr>
            </a:lvl4pPr>
            <a:lvl5pPr marL="2057400" indent="-228600">
              <a:spcBef>
                <a:spcPct val="20000"/>
              </a:spcBef>
              <a:buChar char="»"/>
              <a:defRPr sz="2000">
                <a:solidFill>
                  <a:schemeClr val="tx1"/>
                </a:solidFill>
                <a:latin typeface="Arial" panose="020B0604020202020204" pitchFamily="34" charset="0"/>
                <a:ea typeface="ヒラギノ角ゴ Pro W3" pitchFamily="6"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9pPr>
          </a:lstStyle>
          <a:p>
            <a:pPr eaLnBrk="1" hangingPunct="1">
              <a:spcBef>
                <a:spcPct val="50000"/>
              </a:spcBef>
              <a:buFontTx/>
              <a:buNone/>
            </a:pPr>
            <a:r>
              <a:rPr lang="en-US" altLang="en-US" sz="2400" b="1" dirty="0">
                <a:solidFill>
                  <a:srgbClr val="00FFCC"/>
                </a:solidFill>
                <a:latin typeface="Arial" panose="020B0604020202020204" pitchFamily="34" charset="0"/>
              </a:rPr>
              <a:t>Sub-Saharan Africa</a:t>
            </a:r>
          </a:p>
        </p:txBody>
      </p:sp>
      <p:sp>
        <p:nvSpPr>
          <p:cNvPr id="266252" name="Text Box 12"/>
          <p:cNvSpPr txBox="1">
            <a:spLocks noChangeArrowheads="1"/>
          </p:cNvSpPr>
          <p:nvPr/>
        </p:nvSpPr>
        <p:spPr bwMode="auto">
          <a:xfrm>
            <a:off x="5284267" y="3176238"/>
            <a:ext cx="26670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CC00"/>
                </a:solidFill>
                <a:latin typeface="Franklin Gothic Medium" panose="020B0603020102020204" pitchFamily="34" charset="0"/>
                <a:ea typeface="ヒラギノ角ゴ Pro W3" pitchFamily="6" charset="-128"/>
              </a:defRPr>
            </a:lvl1pPr>
            <a:lvl2pPr marL="742950" indent="-285750">
              <a:spcBef>
                <a:spcPct val="20000"/>
              </a:spcBef>
              <a:buChar char="–"/>
              <a:defRPr sz="2800">
                <a:solidFill>
                  <a:schemeClr val="tx1"/>
                </a:solidFill>
                <a:latin typeface="Arial" panose="020B0604020202020204" pitchFamily="34" charset="0"/>
                <a:ea typeface="ヒラギノ角ゴ Pro W3" pitchFamily="6" charset="-128"/>
              </a:defRPr>
            </a:lvl2pPr>
            <a:lvl3pPr marL="1143000" indent="-228600">
              <a:spcBef>
                <a:spcPct val="20000"/>
              </a:spcBef>
              <a:buChar char="•"/>
              <a:defRPr sz="2400">
                <a:solidFill>
                  <a:schemeClr val="tx1"/>
                </a:solidFill>
                <a:latin typeface="Arial" panose="020B0604020202020204" pitchFamily="34" charset="0"/>
                <a:ea typeface="ヒラギノ角ゴ Pro W3" pitchFamily="6" charset="-128"/>
              </a:defRPr>
            </a:lvl3pPr>
            <a:lvl4pPr marL="1600200" indent="-228600">
              <a:spcBef>
                <a:spcPct val="20000"/>
              </a:spcBef>
              <a:buChar char="–"/>
              <a:defRPr sz="2000">
                <a:solidFill>
                  <a:schemeClr val="tx1"/>
                </a:solidFill>
                <a:latin typeface="Arial" panose="020B0604020202020204" pitchFamily="34" charset="0"/>
                <a:ea typeface="ヒラギノ角ゴ Pro W3" pitchFamily="6" charset="-128"/>
              </a:defRPr>
            </a:lvl4pPr>
            <a:lvl5pPr marL="2057400" indent="-228600">
              <a:spcBef>
                <a:spcPct val="20000"/>
              </a:spcBef>
              <a:buChar char="»"/>
              <a:defRPr sz="2000">
                <a:solidFill>
                  <a:schemeClr val="tx1"/>
                </a:solidFill>
                <a:latin typeface="Arial" panose="020B0604020202020204" pitchFamily="34" charset="0"/>
                <a:ea typeface="ヒラギノ角ゴ Pro W3" pitchFamily="6"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9pPr>
          </a:lstStyle>
          <a:p>
            <a:pPr eaLnBrk="1" hangingPunct="1">
              <a:spcBef>
                <a:spcPct val="50000"/>
              </a:spcBef>
              <a:buFontTx/>
              <a:buNone/>
            </a:pPr>
            <a:r>
              <a:rPr lang="en-US" altLang="en-US" sz="2400" b="1" dirty="0">
                <a:solidFill>
                  <a:srgbClr val="00FFCC"/>
                </a:solidFill>
                <a:latin typeface="Arial" panose="020B0604020202020204" pitchFamily="34" charset="0"/>
              </a:rPr>
              <a:t>Southeast Asia</a:t>
            </a:r>
          </a:p>
        </p:txBody>
      </p:sp>
    </p:spTree>
    <p:extLst>
      <p:ext uri="{BB962C8B-B14F-4D97-AF65-F5344CB8AC3E}">
        <p14:creationId xmlns:p14="http://schemas.microsoft.com/office/powerpoint/2010/main" val="4111049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xit" presetSubtype="0" fill="hold" grpId="0" nodeType="clickEffect">
                                  <p:stCondLst>
                                    <p:cond delay="0"/>
                                  </p:stCondLst>
                                  <p:childTnLst>
                                    <p:anim to="" calcmode="lin" valueType="num">
                                      <p:cBhvr>
                                        <p:cTn id="6" dur="1"/>
                                        <p:tgtEl>
                                          <p:spTgt spid="266242"/>
                                        </p:tgtEl>
                                        <p:attrNameLst>
                                          <p:attrName/>
                                        </p:attrNameLst>
                                      </p:cBhvr>
                                    </p:anim>
                                    <p:set>
                                      <p:cBhvr>
                                        <p:cTn id="7" dur="1" fill="hold">
                                          <p:stCondLst>
                                            <p:cond delay="0"/>
                                          </p:stCondLst>
                                        </p:cTn>
                                        <p:tgtEl>
                                          <p:spTgt spid="266242"/>
                                        </p:tgtEl>
                                        <p:attrNameLst>
                                          <p:attrName>style.visibility</p:attrName>
                                        </p:attrNameLst>
                                      </p:cBhvr>
                                      <p:to>
                                        <p:strVal val="hidden"/>
                                      </p:to>
                                    </p:set>
                                  </p:childTnLst>
                                </p:cTn>
                              </p:par>
                              <p:par>
                                <p:cTn id="8" presetID="24" presetClass="exit" presetSubtype="0" fill="hold" grpId="0" nodeType="withEffect">
                                  <p:stCondLst>
                                    <p:cond delay="0"/>
                                  </p:stCondLst>
                                  <p:childTnLst>
                                    <p:anim to="" calcmode="lin" valueType="num">
                                      <p:cBhvr>
                                        <p:cTn id="9" dur="1"/>
                                        <p:tgtEl>
                                          <p:spTgt spid="266243">
                                            <p:txEl>
                                              <p:pRg st="0" end="0"/>
                                            </p:txEl>
                                          </p:spTgt>
                                        </p:tgtEl>
                                        <p:attrNameLst>
                                          <p:attrName/>
                                        </p:attrNameLst>
                                      </p:cBhvr>
                                    </p:anim>
                                    <p:set>
                                      <p:cBhvr>
                                        <p:cTn id="10" dur="1" fill="hold">
                                          <p:stCondLst>
                                            <p:cond delay="0"/>
                                          </p:stCondLst>
                                        </p:cTn>
                                        <p:tgtEl>
                                          <p:spTgt spid="266243">
                                            <p:txEl>
                                              <p:pRg st="0" end="0"/>
                                            </p:txEl>
                                          </p:spTgt>
                                        </p:tgtEl>
                                        <p:attrNameLst>
                                          <p:attrName>style.visibility</p:attrName>
                                        </p:attrNameLst>
                                      </p:cBhvr>
                                      <p:to>
                                        <p:strVal val="hidden"/>
                                      </p:to>
                                    </p:set>
                                  </p:childTnLst>
                                </p:cTn>
                              </p:par>
                              <p:par>
                                <p:cTn id="11" presetID="24" presetClass="exit" presetSubtype="0" fill="hold" grpId="0" nodeType="withEffect">
                                  <p:stCondLst>
                                    <p:cond delay="0"/>
                                  </p:stCondLst>
                                  <p:childTnLst>
                                    <p:anim to="" calcmode="lin" valueType="num">
                                      <p:cBhvr>
                                        <p:cTn id="12" dur="1"/>
                                        <p:tgtEl>
                                          <p:spTgt spid="266243">
                                            <p:txEl>
                                              <p:pRg st="1" end="1"/>
                                            </p:txEl>
                                          </p:spTgt>
                                        </p:tgtEl>
                                        <p:attrNameLst>
                                          <p:attrName/>
                                        </p:attrNameLst>
                                      </p:cBhvr>
                                    </p:anim>
                                    <p:set>
                                      <p:cBhvr>
                                        <p:cTn id="13" dur="1" fill="hold">
                                          <p:stCondLst>
                                            <p:cond delay="0"/>
                                          </p:stCondLst>
                                        </p:cTn>
                                        <p:tgtEl>
                                          <p:spTgt spid="266243">
                                            <p:txEl>
                                              <p:pRg st="1" end="1"/>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266244"/>
                                        </p:tgtEl>
                                        <p:attrNameLst>
                                          <p:attrName>style.visibility</p:attrName>
                                        </p:attrNameLst>
                                      </p:cBhvr>
                                      <p:to>
                                        <p:strVal val="visible"/>
                                      </p:to>
                                    </p:set>
                                    <p:anim calcmode="lin" valueType="num">
                                      <p:cBhvr>
                                        <p:cTn id="18" dur="1000" fill="hold"/>
                                        <p:tgtEl>
                                          <p:spTgt spid="266244"/>
                                        </p:tgtEl>
                                        <p:attrNameLst>
                                          <p:attrName>ppt_w</p:attrName>
                                        </p:attrNameLst>
                                      </p:cBhvr>
                                      <p:tavLst>
                                        <p:tav tm="0">
                                          <p:val>
                                            <p:fltVal val="0"/>
                                          </p:val>
                                        </p:tav>
                                        <p:tav tm="100000">
                                          <p:val>
                                            <p:strVal val="#ppt_w"/>
                                          </p:val>
                                        </p:tav>
                                      </p:tavLst>
                                    </p:anim>
                                    <p:anim calcmode="lin" valueType="num">
                                      <p:cBhvr>
                                        <p:cTn id="19" dur="1000" fill="hold"/>
                                        <p:tgtEl>
                                          <p:spTgt spid="266244"/>
                                        </p:tgtEl>
                                        <p:attrNameLst>
                                          <p:attrName>ppt_h</p:attrName>
                                        </p:attrNameLst>
                                      </p:cBhvr>
                                      <p:tavLst>
                                        <p:tav tm="0">
                                          <p:val>
                                            <p:fltVal val="0"/>
                                          </p:val>
                                        </p:tav>
                                        <p:tav tm="100000">
                                          <p:val>
                                            <p:strVal val="#ppt_h"/>
                                          </p:val>
                                        </p:tav>
                                      </p:tavLst>
                                    </p:anim>
                                    <p:anim calcmode="lin" valueType="num">
                                      <p:cBhvr>
                                        <p:cTn id="20" dur="1000" fill="hold"/>
                                        <p:tgtEl>
                                          <p:spTgt spid="266244"/>
                                        </p:tgtEl>
                                        <p:attrNameLst>
                                          <p:attrName>style.rotation</p:attrName>
                                        </p:attrNameLst>
                                      </p:cBhvr>
                                      <p:tavLst>
                                        <p:tav tm="0">
                                          <p:val>
                                            <p:fltVal val="90"/>
                                          </p:val>
                                        </p:tav>
                                        <p:tav tm="100000">
                                          <p:val>
                                            <p:fltVal val="0"/>
                                          </p:val>
                                        </p:tav>
                                      </p:tavLst>
                                    </p:anim>
                                    <p:animEffect transition="in" filter="fade">
                                      <p:cBhvr>
                                        <p:cTn id="21" dur="1000"/>
                                        <p:tgtEl>
                                          <p:spTgt spid="266244"/>
                                        </p:tgtEl>
                                      </p:cBhvr>
                                    </p:animEffect>
                                  </p:childTnLst>
                                </p:cTn>
                              </p:par>
                              <p:par>
                                <p:cTn id="22" presetID="31" presetClass="entr" presetSubtype="0" fill="hold" grpId="0" nodeType="withEffect">
                                  <p:stCondLst>
                                    <p:cond delay="0"/>
                                  </p:stCondLst>
                                  <p:iterate type="lt">
                                    <p:tmPct val="5000"/>
                                  </p:iterate>
                                  <p:childTnLst>
                                    <p:set>
                                      <p:cBhvr>
                                        <p:cTn id="23" dur="1" fill="hold">
                                          <p:stCondLst>
                                            <p:cond delay="0"/>
                                          </p:stCondLst>
                                        </p:cTn>
                                        <p:tgtEl>
                                          <p:spTgt spid="266245"/>
                                        </p:tgtEl>
                                        <p:attrNameLst>
                                          <p:attrName>style.visibility</p:attrName>
                                        </p:attrNameLst>
                                      </p:cBhvr>
                                      <p:to>
                                        <p:strVal val="visible"/>
                                      </p:to>
                                    </p:set>
                                    <p:anim calcmode="lin" valueType="num">
                                      <p:cBhvr>
                                        <p:cTn id="24" dur="1000" fill="hold"/>
                                        <p:tgtEl>
                                          <p:spTgt spid="266245"/>
                                        </p:tgtEl>
                                        <p:attrNameLst>
                                          <p:attrName>ppt_w</p:attrName>
                                        </p:attrNameLst>
                                      </p:cBhvr>
                                      <p:tavLst>
                                        <p:tav tm="0">
                                          <p:val>
                                            <p:fltVal val="0"/>
                                          </p:val>
                                        </p:tav>
                                        <p:tav tm="100000">
                                          <p:val>
                                            <p:strVal val="#ppt_w"/>
                                          </p:val>
                                        </p:tav>
                                      </p:tavLst>
                                    </p:anim>
                                    <p:anim calcmode="lin" valueType="num">
                                      <p:cBhvr>
                                        <p:cTn id="25" dur="1000" fill="hold"/>
                                        <p:tgtEl>
                                          <p:spTgt spid="266245"/>
                                        </p:tgtEl>
                                        <p:attrNameLst>
                                          <p:attrName>ppt_h</p:attrName>
                                        </p:attrNameLst>
                                      </p:cBhvr>
                                      <p:tavLst>
                                        <p:tav tm="0">
                                          <p:val>
                                            <p:fltVal val="0"/>
                                          </p:val>
                                        </p:tav>
                                        <p:tav tm="100000">
                                          <p:val>
                                            <p:strVal val="#ppt_h"/>
                                          </p:val>
                                        </p:tav>
                                      </p:tavLst>
                                    </p:anim>
                                    <p:anim calcmode="lin" valueType="num">
                                      <p:cBhvr>
                                        <p:cTn id="26" dur="1000" fill="hold"/>
                                        <p:tgtEl>
                                          <p:spTgt spid="266245"/>
                                        </p:tgtEl>
                                        <p:attrNameLst>
                                          <p:attrName>style.rotation</p:attrName>
                                        </p:attrNameLst>
                                      </p:cBhvr>
                                      <p:tavLst>
                                        <p:tav tm="0">
                                          <p:val>
                                            <p:fltVal val="90"/>
                                          </p:val>
                                        </p:tav>
                                        <p:tav tm="100000">
                                          <p:val>
                                            <p:fltVal val="0"/>
                                          </p:val>
                                        </p:tav>
                                      </p:tavLst>
                                    </p:anim>
                                    <p:animEffect transition="in" filter="fade">
                                      <p:cBhvr>
                                        <p:cTn id="27" dur="1000"/>
                                        <p:tgtEl>
                                          <p:spTgt spid="266245"/>
                                        </p:tgtEl>
                                      </p:cBhvr>
                                    </p:animEffect>
                                  </p:childTnLst>
                                </p:cTn>
                              </p:par>
                              <p:par>
                                <p:cTn id="28" presetID="31" presetClass="entr" presetSubtype="0" fill="hold" grpId="0" nodeType="withEffect">
                                  <p:stCondLst>
                                    <p:cond delay="0"/>
                                  </p:stCondLst>
                                  <p:iterate type="lt">
                                    <p:tmPct val="5000"/>
                                  </p:iterate>
                                  <p:childTnLst>
                                    <p:set>
                                      <p:cBhvr>
                                        <p:cTn id="29" dur="1" fill="hold">
                                          <p:stCondLst>
                                            <p:cond delay="0"/>
                                          </p:stCondLst>
                                        </p:cTn>
                                        <p:tgtEl>
                                          <p:spTgt spid="266250"/>
                                        </p:tgtEl>
                                        <p:attrNameLst>
                                          <p:attrName>style.visibility</p:attrName>
                                        </p:attrNameLst>
                                      </p:cBhvr>
                                      <p:to>
                                        <p:strVal val="visible"/>
                                      </p:to>
                                    </p:set>
                                    <p:anim calcmode="lin" valueType="num">
                                      <p:cBhvr>
                                        <p:cTn id="30" dur="1000" fill="hold"/>
                                        <p:tgtEl>
                                          <p:spTgt spid="266250"/>
                                        </p:tgtEl>
                                        <p:attrNameLst>
                                          <p:attrName>ppt_w</p:attrName>
                                        </p:attrNameLst>
                                      </p:cBhvr>
                                      <p:tavLst>
                                        <p:tav tm="0">
                                          <p:val>
                                            <p:fltVal val="0"/>
                                          </p:val>
                                        </p:tav>
                                        <p:tav tm="100000">
                                          <p:val>
                                            <p:strVal val="#ppt_w"/>
                                          </p:val>
                                        </p:tav>
                                      </p:tavLst>
                                    </p:anim>
                                    <p:anim calcmode="lin" valueType="num">
                                      <p:cBhvr>
                                        <p:cTn id="31" dur="1000" fill="hold"/>
                                        <p:tgtEl>
                                          <p:spTgt spid="266250"/>
                                        </p:tgtEl>
                                        <p:attrNameLst>
                                          <p:attrName>ppt_h</p:attrName>
                                        </p:attrNameLst>
                                      </p:cBhvr>
                                      <p:tavLst>
                                        <p:tav tm="0">
                                          <p:val>
                                            <p:fltVal val="0"/>
                                          </p:val>
                                        </p:tav>
                                        <p:tav tm="100000">
                                          <p:val>
                                            <p:strVal val="#ppt_h"/>
                                          </p:val>
                                        </p:tav>
                                      </p:tavLst>
                                    </p:anim>
                                    <p:anim calcmode="lin" valueType="num">
                                      <p:cBhvr>
                                        <p:cTn id="32" dur="1000" fill="hold"/>
                                        <p:tgtEl>
                                          <p:spTgt spid="266250"/>
                                        </p:tgtEl>
                                        <p:attrNameLst>
                                          <p:attrName>style.rotation</p:attrName>
                                        </p:attrNameLst>
                                      </p:cBhvr>
                                      <p:tavLst>
                                        <p:tav tm="0">
                                          <p:val>
                                            <p:fltVal val="90"/>
                                          </p:val>
                                        </p:tav>
                                        <p:tav tm="100000">
                                          <p:val>
                                            <p:fltVal val="0"/>
                                          </p:val>
                                        </p:tav>
                                      </p:tavLst>
                                    </p:anim>
                                    <p:animEffect transition="in" filter="fade">
                                      <p:cBhvr>
                                        <p:cTn id="33" dur="1000"/>
                                        <p:tgtEl>
                                          <p:spTgt spid="2662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5" presetClass="entr" presetSubtype="0" fill="hold" nodeType="clickEffect">
                                  <p:stCondLst>
                                    <p:cond delay="0"/>
                                  </p:stCondLst>
                                  <p:childTnLst>
                                    <p:set>
                                      <p:cBhvr>
                                        <p:cTn id="37" dur="1" fill="hold">
                                          <p:stCondLst>
                                            <p:cond delay="0"/>
                                          </p:stCondLst>
                                        </p:cTn>
                                        <p:tgtEl>
                                          <p:spTgt spid="266249"/>
                                        </p:tgtEl>
                                        <p:attrNameLst>
                                          <p:attrName>style.visibility</p:attrName>
                                        </p:attrNameLst>
                                      </p:cBhvr>
                                      <p:to>
                                        <p:strVal val="visible"/>
                                      </p:to>
                                    </p:set>
                                    <p:animEffect transition="in" filter="fade">
                                      <p:cBhvr>
                                        <p:cTn id="38" dur="2000"/>
                                        <p:tgtEl>
                                          <p:spTgt spid="266249"/>
                                        </p:tgtEl>
                                      </p:cBhvr>
                                    </p:animEffect>
                                    <p:anim calcmode="lin" valueType="num">
                                      <p:cBhvr>
                                        <p:cTn id="39" dur="2000" fill="hold"/>
                                        <p:tgtEl>
                                          <p:spTgt spid="266249"/>
                                        </p:tgtEl>
                                        <p:attrNameLst>
                                          <p:attrName>style.rotation</p:attrName>
                                        </p:attrNameLst>
                                      </p:cBhvr>
                                      <p:tavLst>
                                        <p:tav tm="0">
                                          <p:val>
                                            <p:fltVal val="720"/>
                                          </p:val>
                                        </p:tav>
                                        <p:tav tm="100000">
                                          <p:val>
                                            <p:fltVal val="0"/>
                                          </p:val>
                                        </p:tav>
                                      </p:tavLst>
                                    </p:anim>
                                    <p:anim calcmode="lin" valueType="num">
                                      <p:cBhvr>
                                        <p:cTn id="40" dur="2000" fill="hold"/>
                                        <p:tgtEl>
                                          <p:spTgt spid="266249"/>
                                        </p:tgtEl>
                                        <p:attrNameLst>
                                          <p:attrName>ppt_h</p:attrName>
                                        </p:attrNameLst>
                                      </p:cBhvr>
                                      <p:tavLst>
                                        <p:tav tm="0">
                                          <p:val>
                                            <p:fltVal val="0"/>
                                          </p:val>
                                        </p:tav>
                                        <p:tav tm="100000">
                                          <p:val>
                                            <p:strVal val="#ppt_h"/>
                                          </p:val>
                                        </p:tav>
                                      </p:tavLst>
                                    </p:anim>
                                    <p:anim calcmode="lin" valueType="num">
                                      <p:cBhvr>
                                        <p:cTn id="41" dur="2000" fill="hold"/>
                                        <p:tgtEl>
                                          <p:spTgt spid="266249"/>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266246"/>
                                        </p:tgtEl>
                                        <p:attrNameLst>
                                          <p:attrName>style.visibility</p:attrName>
                                        </p:attrNameLst>
                                      </p:cBhvr>
                                      <p:to>
                                        <p:strVal val="visible"/>
                                      </p:to>
                                    </p:set>
                                    <p:animEffect transition="in" filter="fade">
                                      <p:cBhvr>
                                        <p:cTn id="44" dur="2000"/>
                                        <p:tgtEl>
                                          <p:spTgt spid="266246"/>
                                        </p:tgtEl>
                                      </p:cBhvr>
                                    </p:animEffect>
                                    <p:anim calcmode="lin" valueType="num">
                                      <p:cBhvr>
                                        <p:cTn id="45" dur="2000" fill="hold"/>
                                        <p:tgtEl>
                                          <p:spTgt spid="266246"/>
                                        </p:tgtEl>
                                        <p:attrNameLst>
                                          <p:attrName>style.rotation</p:attrName>
                                        </p:attrNameLst>
                                      </p:cBhvr>
                                      <p:tavLst>
                                        <p:tav tm="0">
                                          <p:val>
                                            <p:fltVal val="720"/>
                                          </p:val>
                                        </p:tav>
                                        <p:tav tm="100000">
                                          <p:val>
                                            <p:fltVal val="0"/>
                                          </p:val>
                                        </p:tav>
                                      </p:tavLst>
                                    </p:anim>
                                    <p:anim calcmode="lin" valueType="num">
                                      <p:cBhvr>
                                        <p:cTn id="46" dur="2000" fill="hold"/>
                                        <p:tgtEl>
                                          <p:spTgt spid="266246"/>
                                        </p:tgtEl>
                                        <p:attrNameLst>
                                          <p:attrName>ppt_h</p:attrName>
                                        </p:attrNameLst>
                                      </p:cBhvr>
                                      <p:tavLst>
                                        <p:tav tm="0">
                                          <p:val>
                                            <p:fltVal val="0"/>
                                          </p:val>
                                        </p:tav>
                                        <p:tav tm="100000">
                                          <p:val>
                                            <p:strVal val="#ppt_h"/>
                                          </p:val>
                                        </p:tav>
                                      </p:tavLst>
                                    </p:anim>
                                    <p:anim calcmode="lin" valueType="num">
                                      <p:cBhvr>
                                        <p:cTn id="47" dur="2000" fill="hold"/>
                                        <p:tgtEl>
                                          <p:spTgt spid="266246"/>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0"/>
                                  </p:stCondLst>
                                  <p:childTnLst>
                                    <p:set>
                                      <p:cBhvr>
                                        <p:cTn id="49" dur="1" fill="hold">
                                          <p:stCondLst>
                                            <p:cond delay="0"/>
                                          </p:stCondLst>
                                        </p:cTn>
                                        <p:tgtEl>
                                          <p:spTgt spid="266252"/>
                                        </p:tgtEl>
                                        <p:attrNameLst>
                                          <p:attrName>style.visibility</p:attrName>
                                        </p:attrNameLst>
                                      </p:cBhvr>
                                      <p:to>
                                        <p:strVal val="visible"/>
                                      </p:to>
                                    </p:set>
                                    <p:animEffect transition="in" filter="fade">
                                      <p:cBhvr>
                                        <p:cTn id="50" dur="2000"/>
                                        <p:tgtEl>
                                          <p:spTgt spid="266252"/>
                                        </p:tgtEl>
                                      </p:cBhvr>
                                    </p:animEffect>
                                    <p:anim calcmode="lin" valueType="num">
                                      <p:cBhvr>
                                        <p:cTn id="51" dur="2000" fill="hold"/>
                                        <p:tgtEl>
                                          <p:spTgt spid="266252"/>
                                        </p:tgtEl>
                                        <p:attrNameLst>
                                          <p:attrName>style.rotation</p:attrName>
                                        </p:attrNameLst>
                                      </p:cBhvr>
                                      <p:tavLst>
                                        <p:tav tm="0">
                                          <p:val>
                                            <p:fltVal val="720"/>
                                          </p:val>
                                        </p:tav>
                                        <p:tav tm="100000">
                                          <p:val>
                                            <p:fltVal val="0"/>
                                          </p:val>
                                        </p:tav>
                                      </p:tavLst>
                                    </p:anim>
                                    <p:anim calcmode="lin" valueType="num">
                                      <p:cBhvr>
                                        <p:cTn id="52" dur="2000" fill="hold"/>
                                        <p:tgtEl>
                                          <p:spTgt spid="266252"/>
                                        </p:tgtEl>
                                        <p:attrNameLst>
                                          <p:attrName>ppt_h</p:attrName>
                                        </p:attrNameLst>
                                      </p:cBhvr>
                                      <p:tavLst>
                                        <p:tav tm="0">
                                          <p:val>
                                            <p:fltVal val="0"/>
                                          </p:val>
                                        </p:tav>
                                        <p:tav tm="100000">
                                          <p:val>
                                            <p:strVal val="#ppt_h"/>
                                          </p:val>
                                        </p:tav>
                                      </p:tavLst>
                                    </p:anim>
                                    <p:anim calcmode="lin" valueType="num">
                                      <p:cBhvr>
                                        <p:cTn id="53" dur="2000" fill="hold"/>
                                        <p:tgtEl>
                                          <p:spTgt spid="266252"/>
                                        </p:tgtEl>
                                        <p:attrNameLst>
                                          <p:attrName>ppt_w</p:attrName>
                                        </p:attrNameLst>
                                      </p:cBhvr>
                                      <p:tavLst>
                                        <p:tav tm="0">
                                          <p:val>
                                            <p:fltVal val="0"/>
                                          </p:val>
                                        </p:tav>
                                        <p:tav tm="100000">
                                          <p:val>
                                            <p:strVal val="#ppt_w"/>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266248"/>
                                        </p:tgtEl>
                                        <p:attrNameLst>
                                          <p:attrName>style.visibility</p:attrName>
                                        </p:attrNameLst>
                                      </p:cBhvr>
                                      <p:to>
                                        <p:strVal val="visible"/>
                                      </p:to>
                                    </p:set>
                                    <p:animEffect transition="in" filter="diamond(in)">
                                      <p:cBhvr>
                                        <p:cTn id="58" dur="2000"/>
                                        <p:tgtEl>
                                          <p:spTgt spid="266248"/>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266247"/>
                                        </p:tgtEl>
                                        <p:attrNameLst>
                                          <p:attrName>style.visibility</p:attrName>
                                        </p:attrNameLst>
                                      </p:cBhvr>
                                      <p:to>
                                        <p:strVal val="visible"/>
                                      </p:to>
                                    </p:set>
                                    <p:animEffect transition="in" filter="diamond(in)">
                                      <p:cBhvr>
                                        <p:cTn id="61" dur="2000"/>
                                        <p:tgtEl>
                                          <p:spTgt spid="266247"/>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266251"/>
                                        </p:tgtEl>
                                        <p:attrNameLst>
                                          <p:attrName>style.visibility</p:attrName>
                                        </p:attrNameLst>
                                      </p:cBhvr>
                                      <p:to>
                                        <p:strVal val="visible"/>
                                      </p:to>
                                    </p:set>
                                    <p:animEffect transition="in" filter="diamond(in)">
                                      <p:cBhvr>
                                        <p:cTn id="64" dur="2000"/>
                                        <p:tgtEl>
                                          <p:spTgt spid="266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P spid="266243" grpId="0" build="p"/>
      <p:bldP spid="266245" grpId="0" animBg="1"/>
      <p:bldP spid="266246" grpId="0" animBg="1"/>
      <p:bldP spid="266247" grpId="0" animBg="1"/>
      <p:bldP spid="266250" grpId="0"/>
      <p:bldP spid="266251" grpId="0"/>
      <p:bldP spid="2662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a:ea typeface="ヒラギノ角ゴ Pro W3" pitchFamily="6" charset="-128"/>
              </a:rPr>
              <a:t>The different disciplines in Physical Geography.</a:t>
            </a:r>
          </a:p>
        </p:txBody>
      </p:sp>
      <p:sp>
        <p:nvSpPr>
          <p:cNvPr id="9219" name="Rectangle 3"/>
          <p:cNvSpPr>
            <a:spLocks noGrp="1" noChangeArrowheads="1"/>
          </p:cNvSpPr>
          <p:nvPr>
            <p:ph idx="1"/>
          </p:nvPr>
        </p:nvSpPr>
        <p:spPr>
          <a:xfrm>
            <a:off x="875763" y="2562896"/>
            <a:ext cx="9333451" cy="3915177"/>
          </a:xfrm>
        </p:spPr>
        <p:txBody>
          <a:bodyPr>
            <a:normAutofit/>
          </a:bodyPr>
          <a:lstStyle/>
          <a:p>
            <a:pPr algn="just" eaLnBrk="1" hangingPunct="1">
              <a:lnSpc>
                <a:spcPct val="85000"/>
              </a:lnSpc>
            </a:pPr>
            <a:r>
              <a:rPr lang="en-US" altLang="en-US" sz="2000" dirty="0">
                <a:solidFill>
                  <a:srgbClr val="00FFCC"/>
                </a:solidFill>
                <a:ea typeface="ヒラギノ角ゴ Pro W3" pitchFamily="6" charset="-128"/>
              </a:rPr>
              <a:t>Geomorphology</a:t>
            </a:r>
            <a:r>
              <a:rPr lang="en-US" altLang="en-US" sz="2000" dirty="0">
                <a:ea typeface="ヒラギノ角ゴ Pro W3" pitchFamily="6" charset="-128"/>
              </a:rPr>
              <a:t>: studies the form and structure of the surface of the earth</a:t>
            </a:r>
          </a:p>
          <a:p>
            <a:pPr algn="just" eaLnBrk="1" hangingPunct="1">
              <a:lnSpc>
                <a:spcPct val="85000"/>
              </a:lnSpc>
            </a:pPr>
            <a:r>
              <a:rPr lang="en-US" altLang="en-US" sz="2000" dirty="0">
                <a:solidFill>
                  <a:srgbClr val="00FFCC"/>
                </a:solidFill>
                <a:ea typeface="ヒラギノ角ゴ Pro W3" pitchFamily="6" charset="-128"/>
              </a:rPr>
              <a:t>Climatology</a:t>
            </a:r>
            <a:r>
              <a:rPr lang="en-US" altLang="en-US" sz="2000" dirty="0">
                <a:ea typeface="ヒラギノ角ゴ Pro W3" pitchFamily="6" charset="-128"/>
              </a:rPr>
              <a:t>: involves the study of long term weather conditions on the earth</a:t>
            </a:r>
          </a:p>
          <a:p>
            <a:pPr algn="just" eaLnBrk="1" hangingPunct="1">
              <a:lnSpc>
                <a:spcPct val="85000"/>
              </a:lnSpc>
            </a:pPr>
            <a:r>
              <a:rPr lang="en-US" altLang="en-US" sz="2000" dirty="0">
                <a:solidFill>
                  <a:srgbClr val="00FFCC"/>
                </a:solidFill>
                <a:ea typeface="ヒラギノ角ゴ Pro W3" pitchFamily="6" charset="-128"/>
              </a:rPr>
              <a:t>Hydrography</a:t>
            </a:r>
            <a:r>
              <a:rPr lang="en-US" altLang="en-US" sz="2000" dirty="0">
                <a:ea typeface="ヒラギノ角ゴ Pro W3" pitchFamily="6" charset="-128"/>
              </a:rPr>
              <a:t>: concerns the distribution of water (oceans, rivers, lakes, and their uses)</a:t>
            </a:r>
          </a:p>
          <a:p>
            <a:pPr algn="just" eaLnBrk="1" hangingPunct="1">
              <a:lnSpc>
                <a:spcPct val="85000"/>
              </a:lnSpc>
            </a:pPr>
            <a:r>
              <a:rPr lang="en-US" altLang="en-US" sz="2000" dirty="0">
                <a:solidFill>
                  <a:srgbClr val="00FFCC"/>
                </a:solidFill>
                <a:ea typeface="ヒラギノ角ゴ Pro W3" pitchFamily="6" charset="-128"/>
              </a:rPr>
              <a:t>Biogeography</a:t>
            </a:r>
            <a:r>
              <a:rPr lang="en-US" altLang="en-US" sz="2000" dirty="0">
                <a:ea typeface="ヒラギノ角ゴ Pro W3" pitchFamily="6" charset="-128"/>
              </a:rPr>
              <a:t>: studies the flora (plant life) and the fauna (animal life)</a:t>
            </a:r>
          </a:p>
          <a:p>
            <a:pPr algn="just" eaLnBrk="1" hangingPunct="1">
              <a:lnSpc>
                <a:spcPct val="85000"/>
              </a:lnSpc>
            </a:pPr>
            <a:r>
              <a:rPr lang="en-US" altLang="en-US" sz="2000" dirty="0" err="1">
                <a:solidFill>
                  <a:srgbClr val="00FFCC"/>
                </a:solidFill>
                <a:ea typeface="ヒラギノ角ゴ Pro W3" pitchFamily="6" charset="-128"/>
              </a:rPr>
              <a:t>Pedology</a:t>
            </a:r>
            <a:r>
              <a:rPr lang="en-US" altLang="en-US" sz="2000" dirty="0">
                <a:ea typeface="ヒラギノ角ゴ Pro W3" pitchFamily="6" charset="-128"/>
              </a:rPr>
              <a:t>: study of the soils</a:t>
            </a:r>
          </a:p>
          <a:p>
            <a:pPr algn="just" eaLnBrk="1" hangingPunct="1">
              <a:lnSpc>
                <a:spcPct val="85000"/>
              </a:lnSpc>
            </a:pPr>
            <a:r>
              <a:rPr lang="en-US" altLang="en-US" sz="2000" dirty="0">
                <a:solidFill>
                  <a:srgbClr val="00FFCC"/>
                </a:solidFill>
                <a:ea typeface="ヒラギノ角ゴ Pro W3" pitchFamily="6" charset="-128"/>
              </a:rPr>
              <a:t>Ecology</a:t>
            </a:r>
            <a:r>
              <a:rPr lang="en-US" altLang="en-US" sz="2000" dirty="0">
                <a:ea typeface="ヒラギノ角ゴ Pro W3" pitchFamily="6" charset="-128"/>
              </a:rPr>
              <a:t>: studies the interactions between life forms and the environment</a:t>
            </a:r>
          </a:p>
          <a:p>
            <a:pPr algn="just" eaLnBrk="1" hangingPunct="1">
              <a:lnSpc>
                <a:spcPct val="85000"/>
              </a:lnSpc>
            </a:pPr>
            <a:r>
              <a:rPr lang="en-US" altLang="en-US" sz="2000" dirty="0">
                <a:solidFill>
                  <a:srgbClr val="00FFCC"/>
                </a:solidFill>
                <a:ea typeface="ヒラギノ角ゴ Pro W3" pitchFamily="6" charset="-128"/>
              </a:rPr>
              <a:t>Geology</a:t>
            </a:r>
            <a:r>
              <a:rPr lang="en-US" altLang="en-US" sz="2000" dirty="0">
                <a:ea typeface="ヒラギノ角ゴ Pro W3" pitchFamily="6" charset="-128"/>
              </a:rPr>
              <a:t>: study of rocks and the earth’s interior</a:t>
            </a:r>
          </a:p>
        </p:txBody>
      </p:sp>
    </p:spTree>
    <p:extLst>
      <p:ext uri="{BB962C8B-B14F-4D97-AF65-F5344CB8AC3E}">
        <p14:creationId xmlns:p14="http://schemas.microsoft.com/office/powerpoint/2010/main" val="141644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7229" y="3151187"/>
            <a:ext cx="7772400" cy="147002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4000" b="1" dirty="0" smtClean="0">
                <a:solidFill>
                  <a:schemeClr val="accent1"/>
                </a:solidFill>
                <a:ea typeface="ヒラギノ角ゴ Pro W3" pitchFamily="6" charset="-128"/>
              </a:rPr>
              <a:t>What is Human Geography?</a:t>
            </a:r>
          </a:p>
        </p:txBody>
      </p:sp>
      <p:sp>
        <p:nvSpPr>
          <p:cNvPr id="10243" name="Rectangle 3"/>
          <p:cNvSpPr>
            <a:spLocks noGrp="1" noChangeArrowheads="1"/>
          </p:cNvSpPr>
          <p:nvPr>
            <p:ph type="subTitle" idx="4294967295"/>
          </p:nvPr>
        </p:nvSpPr>
        <p:spPr>
          <a:xfrm>
            <a:off x="0" y="3886200"/>
            <a:ext cx="6400800" cy="1752600"/>
          </a:xfrm>
        </p:spPr>
        <p:txBody>
          <a:bodyPr/>
          <a:lstStyle/>
          <a:p>
            <a:pPr marL="457200" lvl="1" indent="0" algn="ctr">
              <a:spcBef>
                <a:spcPts val="800"/>
              </a:spcBef>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altLang="en-US" sz="3200">
              <a:solidFill>
                <a:srgbClr val="00CC00"/>
              </a:solidFill>
              <a:latin typeface="Franklin Gothic Medium" panose="020B0603020102020204" pitchFamily="34" charset="0"/>
              <a:ea typeface="ヒラギノ角ゴ Pro W3" pitchFamily="6" charset="-128"/>
            </a:endParaRPr>
          </a:p>
          <a:p>
            <a:pPr marL="457200" lvl="1" indent="0" algn="ctr">
              <a:spcBef>
                <a:spcPts val="800"/>
              </a:spcBef>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altLang="en-US" sz="3200">
              <a:solidFill>
                <a:srgbClr val="00CC00"/>
              </a:solidFill>
              <a:latin typeface="Franklin Gothic Medium" panose="020B0603020102020204" pitchFamily="34" charset="0"/>
              <a:ea typeface="ヒラギノ角ゴ Pro W3" pitchFamily="6" charset="-128"/>
            </a:endParaRPr>
          </a:p>
        </p:txBody>
      </p:sp>
      <p:sp>
        <p:nvSpPr>
          <p:cNvPr id="10244" name="Text Box 4"/>
          <p:cNvSpPr txBox="1">
            <a:spLocks noChangeArrowheads="1"/>
          </p:cNvSpPr>
          <p:nvPr/>
        </p:nvSpPr>
        <p:spPr bwMode="auto">
          <a:xfrm>
            <a:off x="5030788" y="1143001"/>
            <a:ext cx="2285282"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CC00"/>
                </a:solidFill>
                <a:latin typeface="Franklin Gothic Medium" panose="020B0603020102020204" pitchFamily="34" charset="0"/>
                <a:ea typeface="ヒラギノ角ゴ Pro W3" pitchFamily="6" charset="-128"/>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ea typeface="ヒラギノ角ゴ Pro W3" pitchFamily="6" charset="-128"/>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ea typeface="ヒラギノ角ゴ Pro W3" pitchFamily="6" charset="-128"/>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ヒラギノ角ゴ Pro W3" pitchFamily="6" charset="-128"/>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ヒラギノ角ゴ Pro W3" pitchFamily="6" charset="-128"/>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ヒラギノ角ゴ Pro W3" pitchFamily="6" charset="-128"/>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ヒラギノ角ゴ Pro W3" pitchFamily="6" charset="-128"/>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ヒラギノ角ゴ Pro W3" pitchFamily="6" charset="-128"/>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ヒラギノ角ゴ Pro W3" pitchFamily="6" charset="-128"/>
              </a:defRPr>
            </a:lvl9pPr>
          </a:lstStyle>
          <a:p>
            <a:pPr eaLnBrk="1" hangingPunct="1">
              <a:spcBef>
                <a:spcPct val="0"/>
              </a:spcBef>
              <a:buClr>
                <a:srgbClr val="00CC00"/>
              </a:buClr>
              <a:buFont typeface="Franklin Gothic Medium" panose="020B0603020102020204" pitchFamily="34" charset="0"/>
              <a:buNone/>
            </a:pPr>
            <a:r>
              <a:rPr lang="en-GB" altLang="en-US" sz="2800"/>
              <a:t>Key Question!</a:t>
            </a:r>
          </a:p>
        </p:txBody>
      </p:sp>
    </p:spTree>
    <p:extLst>
      <p:ext uri="{BB962C8B-B14F-4D97-AF65-F5344CB8AC3E}">
        <p14:creationId xmlns:p14="http://schemas.microsoft.com/office/powerpoint/2010/main" val="3338629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ea typeface="ヒラギノ角ゴ Pro W3" pitchFamily="6" charset="-128"/>
              </a:rPr>
              <a:t>Human Geography</a:t>
            </a:r>
          </a:p>
        </p:txBody>
      </p:sp>
      <p:sp>
        <p:nvSpPr>
          <p:cNvPr id="12291" name="Rectangle 3"/>
          <p:cNvSpPr>
            <a:spLocks noGrp="1" noChangeArrowheads="1"/>
          </p:cNvSpPr>
          <p:nvPr>
            <p:ph idx="1"/>
          </p:nvPr>
        </p:nvSpPr>
        <p:spPr/>
        <p:txBody>
          <a:bodyPr>
            <a:normAutofit/>
          </a:bodyPr>
          <a:lstStyle/>
          <a:p>
            <a:pPr algn="just" eaLnBrk="1" hangingPunct="1"/>
            <a:r>
              <a:rPr lang="en-US" altLang="en-US" sz="2400" dirty="0" smtClean="0">
                <a:ea typeface="ヒラギノ角ゴ Pro W3" pitchFamily="6" charset="-128"/>
              </a:rPr>
              <a:t>The study of how people make places, how we organize space and society, how we interact with each other in places and across space, and how we make sense of others and ourselves in our locality, region, and world.</a:t>
            </a:r>
          </a:p>
        </p:txBody>
      </p:sp>
    </p:spTree>
    <p:extLst>
      <p:ext uri="{BB962C8B-B14F-4D97-AF65-F5344CB8AC3E}">
        <p14:creationId xmlns:p14="http://schemas.microsoft.com/office/powerpoint/2010/main" val="90393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01_03"/>
          <p:cNvPicPr>
            <a:picLocks noGrp="1" noChangeAspect="1" noChangeArrowheads="1"/>
          </p:cNvPicPr>
          <p:nvPr>
            <p:ph/>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287011" y="2343955"/>
            <a:ext cx="3896431" cy="40238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6"/>
          <p:cNvSpPr>
            <a:spLocks noChangeArrowheads="1"/>
          </p:cNvSpPr>
          <p:nvPr/>
        </p:nvSpPr>
        <p:spPr bwMode="auto">
          <a:xfrm>
            <a:off x="2133600" y="0"/>
            <a:ext cx="78486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CC00"/>
                </a:solidFill>
                <a:latin typeface="Franklin Gothic Medium" panose="020B0603020102020204" pitchFamily="34" charset="0"/>
                <a:ea typeface="ヒラギノ角ゴ Pro W3" pitchFamily="6" charset="-128"/>
              </a:defRPr>
            </a:lvl1pPr>
            <a:lvl2pPr marL="742950" indent="-285750">
              <a:spcBef>
                <a:spcPct val="20000"/>
              </a:spcBef>
              <a:buChar char="–"/>
              <a:defRPr sz="2800">
                <a:solidFill>
                  <a:schemeClr val="tx1"/>
                </a:solidFill>
                <a:latin typeface="Arial" panose="020B0604020202020204" pitchFamily="34" charset="0"/>
                <a:ea typeface="ヒラギノ角ゴ Pro W3" pitchFamily="6" charset="-128"/>
              </a:defRPr>
            </a:lvl2pPr>
            <a:lvl3pPr marL="1143000" indent="-228600">
              <a:spcBef>
                <a:spcPct val="20000"/>
              </a:spcBef>
              <a:buChar char="•"/>
              <a:defRPr sz="2400">
                <a:solidFill>
                  <a:schemeClr val="tx1"/>
                </a:solidFill>
                <a:latin typeface="Arial" panose="020B0604020202020204" pitchFamily="34" charset="0"/>
                <a:ea typeface="ヒラギノ角ゴ Pro W3" pitchFamily="6" charset="-128"/>
              </a:defRPr>
            </a:lvl3pPr>
            <a:lvl4pPr marL="1600200" indent="-228600">
              <a:spcBef>
                <a:spcPct val="20000"/>
              </a:spcBef>
              <a:buChar char="–"/>
              <a:defRPr sz="2000">
                <a:solidFill>
                  <a:schemeClr val="tx1"/>
                </a:solidFill>
                <a:latin typeface="Arial" panose="020B0604020202020204" pitchFamily="34" charset="0"/>
                <a:ea typeface="ヒラギノ角ゴ Pro W3" pitchFamily="6" charset="-128"/>
              </a:defRPr>
            </a:lvl4pPr>
            <a:lvl5pPr marL="2057400" indent="-228600">
              <a:spcBef>
                <a:spcPct val="20000"/>
              </a:spcBef>
              <a:buChar char="»"/>
              <a:defRPr sz="2000">
                <a:solidFill>
                  <a:schemeClr val="tx1"/>
                </a:solidFill>
                <a:latin typeface="Arial" panose="020B0604020202020204" pitchFamily="34" charset="0"/>
                <a:ea typeface="ヒラギノ角ゴ Pro W3" pitchFamily="6"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itchFamily="6" charset="-128"/>
              </a:defRPr>
            </a:lvl9pPr>
          </a:lstStyle>
          <a:p>
            <a:pPr eaLnBrk="1" hangingPunct="1">
              <a:spcBef>
                <a:spcPct val="0"/>
              </a:spcBef>
              <a:buFontTx/>
              <a:buNone/>
            </a:pPr>
            <a:endParaRPr lang="en-US" altLang="en-US" sz="18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8122836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ART\01_03.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76</TotalTime>
  <Words>478</Words>
  <Application>Microsoft Office PowerPoint</Application>
  <PresentationFormat>Widescreen</PresentationFormat>
  <Paragraphs>53</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Century Gothic</vt:lpstr>
      <vt:lpstr>Franklin Gothic Medium</vt:lpstr>
      <vt:lpstr>Times New Roman</vt:lpstr>
      <vt:lpstr>Wingdings 3</vt:lpstr>
      <vt:lpstr>ヒラギノ角ゴ Pro W3</vt:lpstr>
      <vt:lpstr>Ion Boardroom</vt:lpstr>
      <vt:lpstr>Introduction to Human Geography</vt:lpstr>
      <vt:lpstr>Definition of Geography</vt:lpstr>
      <vt:lpstr>Difference between “Physical Geography” and “Human or Cultural Geography:</vt:lpstr>
      <vt:lpstr>PowerPoint Presentation</vt:lpstr>
      <vt:lpstr>Approaches to the Study of Geography </vt:lpstr>
      <vt:lpstr>The different disciplines in Physical Geography.</vt:lpstr>
      <vt:lpstr>What is Human Geography?</vt:lpstr>
      <vt:lpstr>Human Geography</vt:lpstr>
      <vt:lpstr>PowerPoint Presentation</vt:lpstr>
      <vt:lpstr>Human Geography (Definitions)</vt:lpstr>
      <vt:lpstr>What we study in Human Geography?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Human Geography</dc:title>
  <dc:creator>Dania Amjad</dc:creator>
  <cp:lastModifiedBy>Dania Amjad</cp:lastModifiedBy>
  <cp:revision>8</cp:revision>
  <dcterms:created xsi:type="dcterms:W3CDTF">2022-09-12T15:59:01Z</dcterms:created>
  <dcterms:modified xsi:type="dcterms:W3CDTF">2022-09-27T15:44:12Z</dcterms:modified>
</cp:coreProperties>
</file>