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7" r:id="rId4"/>
    <p:sldId id="260" r:id="rId5"/>
    <p:sldId id="262" r:id="rId6"/>
    <p:sldId id="263" r:id="rId7"/>
    <p:sldId id="264" r:id="rId8"/>
    <p:sldId id="265" r:id="rId9"/>
    <p:sldId id="273" r:id="rId10"/>
    <p:sldId id="268" r:id="rId11"/>
    <p:sldId id="269" r:id="rId12"/>
    <p:sldId id="270" r:id="rId13"/>
    <p:sldId id="271" r:id="rId14"/>
    <p:sldId id="272" r:id="rId15"/>
    <p:sldId id="274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3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1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3935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0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9330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09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6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7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1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4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0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4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4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4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7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1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F1C6F-42AA-4137-B9A7-90707AD508F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7444CE2-C4C4-46E5-BBE6-0F75B5D3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3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364" y="864784"/>
            <a:ext cx="9144000" cy="5445863"/>
          </a:xfrm>
        </p:spPr>
        <p:txBody>
          <a:bodyPr anchor="ctr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Bioremediation of Gaseous pollutants</a:t>
            </a:r>
            <a:b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45005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Bioremediation of NOx: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Nitrogen dioxide, nitrous oxide, nitric oxide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Azotobacter, rhizobium and fungus like Mycorrhizae fix atmospheric Nitrogen.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Nitromonas, Nitrosococcus, Nitrococcus oxidizes: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Ammonia to hydroxylamine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Nitrite to nitrate via an enzyme oxidoreductaze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Plants also absorbs harmful nitrogenous compounds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so they collectively take part in bioremediation resulting in Nitrogen fixation cycle.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4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32" y="643944"/>
            <a:ext cx="10637950" cy="558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407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705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Bioremediation of SO</a:t>
            </a:r>
            <a:r>
              <a:rPr lang="en-US" sz="2700" dirty="0"/>
              <a:t>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815921"/>
            <a:ext cx="9601196" cy="4059947"/>
          </a:xfrm>
        </p:spPr>
        <p:txBody>
          <a:bodyPr/>
          <a:lstStyle/>
          <a:p>
            <a:r>
              <a:rPr lang="en-US" dirty="0"/>
              <a:t>Among the first harmful pollutant identified</a:t>
            </a:r>
          </a:p>
          <a:p>
            <a:r>
              <a:rPr lang="en-US" dirty="0"/>
              <a:t>Fossil fuels are major culprit or sulphur dioxide emission</a:t>
            </a:r>
          </a:p>
          <a:p>
            <a:r>
              <a:rPr lang="en-US" dirty="0"/>
              <a:t>¼ contribution is from China.</a:t>
            </a:r>
          </a:p>
          <a:p>
            <a:r>
              <a:rPr lang="en-US" dirty="0"/>
              <a:t>SO</a:t>
            </a:r>
            <a:r>
              <a:rPr lang="en-US" sz="1600" dirty="0"/>
              <a:t>3 </a:t>
            </a:r>
            <a:r>
              <a:rPr lang="en-US" dirty="0"/>
              <a:t>with water converted into sulphuric acid</a:t>
            </a:r>
          </a:p>
          <a:p>
            <a:r>
              <a:rPr lang="en-US" dirty="0"/>
              <a:t>Acid rain by sulphuric acid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Sulfur elimination: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sulphate is reduced to “organic sulfhydryl group(</a:t>
            </a:r>
            <a:r>
              <a:rPr lang="en-US" b="1" dirty="0"/>
              <a:t>R-SH</a:t>
            </a:r>
            <a:r>
              <a:rPr lang="en-US" dirty="0"/>
              <a:t>)” by sulphur reducing bacteria, fungi and plants.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6488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Bioremediation of VOC’s: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Volatile organic compounds</a:t>
            </a:r>
          </a:p>
          <a:p>
            <a:r>
              <a:rPr lang="en-US" dirty="0"/>
              <a:t>Low boiling point and high pressure</a:t>
            </a:r>
          </a:p>
          <a:p>
            <a:r>
              <a:rPr lang="en-US" dirty="0"/>
              <a:t>High evaporation rate</a:t>
            </a:r>
          </a:p>
          <a:p>
            <a:r>
              <a:rPr lang="en-US" dirty="0"/>
              <a:t>Found naturally and also made in large amount anthropogenically (</a:t>
            </a:r>
            <a:r>
              <a:rPr lang="en-US" b="1" dirty="0"/>
              <a:t>PAHs, BTEX</a:t>
            </a:r>
            <a:r>
              <a:rPr lang="en-US" dirty="0"/>
              <a:t> and</a:t>
            </a:r>
            <a:r>
              <a:rPr lang="en-US" b="1" dirty="0"/>
              <a:t> formaldehyde</a:t>
            </a:r>
            <a:r>
              <a:rPr lang="en-US" dirty="0"/>
              <a:t>)</a:t>
            </a:r>
          </a:p>
          <a:p>
            <a:r>
              <a:rPr lang="en-US" dirty="0"/>
              <a:t>Participate in photochemical reactions to form O</a:t>
            </a:r>
            <a:r>
              <a:rPr lang="en-US" sz="1600" dirty="0"/>
              <a:t>3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88364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9948" y="1352282"/>
            <a:ext cx="9601196" cy="370911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Plant absorbs pollutants via leaf stomata.</a:t>
            </a:r>
          </a:p>
          <a:p>
            <a:r>
              <a:rPr lang="en-US" dirty="0"/>
              <a:t>Some VOC’s are xenobiotics to plant so they detoxify the plants.</a:t>
            </a:r>
          </a:p>
          <a:p>
            <a:r>
              <a:rPr lang="en-US" dirty="0"/>
              <a:t>There are also the formaldehyde detoxifying agents</a:t>
            </a:r>
          </a:p>
          <a:p>
            <a:r>
              <a:rPr lang="en-US" dirty="0"/>
              <a:t>Found in spider and soybean plant</a:t>
            </a:r>
          </a:p>
          <a:p>
            <a:r>
              <a:rPr lang="en-US" dirty="0"/>
              <a:t>Formaldehyde can also be oxidized and degraded in C1 metabolism in phytodegradation.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069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Ground level O</a:t>
            </a:r>
            <a:r>
              <a:rPr lang="en-US" sz="3200" dirty="0"/>
              <a:t>3: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2073499"/>
            <a:ext cx="9601196" cy="3802370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First</a:t>
            </a:r>
            <a:r>
              <a:rPr lang="en-US" dirty="0"/>
              <a:t>, O</a:t>
            </a:r>
            <a:r>
              <a:rPr lang="en-US" sz="1900" dirty="0"/>
              <a:t>3</a:t>
            </a:r>
            <a:r>
              <a:rPr lang="en-US" dirty="0"/>
              <a:t> can be removed from the air by chemical reactions with reactive compounds emitted by vegetation, particularly monoterpenes. </a:t>
            </a:r>
          </a:p>
          <a:p>
            <a:pPr lvl="0"/>
            <a:r>
              <a:rPr lang="en-US" b="1" dirty="0"/>
              <a:t>Second</a:t>
            </a:r>
            <a:r>
              <a:rPr lang="en-US" dirty="0"/>
              <a:t>, semi-volatile organic compounds, such as diﬀerent </a:t>
            </a:r>
            <a:r>
              <a:rPr lang="en-US" dirty="0" err="1"/>
              <a:t>diterpenoids</a:t>
            </a:r>
            <a:r>
              <a:rPr lang="en-US" dirty="0"/>
              <a:t> are an eﬃcient O3 sink. </a:t>
            </a:r>
          </a:p>
          <a:p>
            <a:pPr lvl="0"/>
            <a:r>
              <a:rPr lang="en-US" dirty="0"/>
              <a:t>Tobacco leaves can secret diterpenoid cis-abienol, a powerful chemical protection shield against stomatal O</a:t>
            </a:r>
            <a:r>
              <a:rPr lang="en-US" sz="1700" dirty="0"/>
              <a:t>3</a:t>
            </a:r>
            <a:r>
              <a:rPr lang="en-US" dirty="0"/>
              <a:t> uptake by depleting O</a:t>
            </a:r>
            <a:r>
              <a:rPr lang="en-US" sz="1700" dirty="0"/>
              <a:t>3</a:t>
            </a:r>
            <a:r>
              <a:rPr lang="en-US" dirty="0"/>
              <a:t> at the leaf surface. As a result, O</a:t>
            </a:r>
            <a:r>
              <a:rPr lang="en-US" sz="1700" dirty="0"/>
              <a:t>3</a:t>
            </a:r>
            <a:r>
              <a:rPr lang="en-US" dirty="0"/>
              <a:t> ﬂux through the open stomata is strongly reduced. </a:t>
            </a:r>
          </a:p>
          <a:p>
            <a:pPr lvl="0"/>
            <a:r>
              <a:rPr lang="en-US" dirty="0"/>
              <a:t>As to O</a:t>
            </a:r>
            <a:r>
              <a:rPr lang="en-US" sz="1700" dirty="0"/>
              <a:t>3</a:t>
            </a:r>
            <a:r>
              <a:rPr lang="en-US" dirty="0"/>
              <a:t> absorbed by leaves, an oxidative burst occurs as the initial reaction to O3, followed by activation of several signaling cascade and plant antioxidant systems including ascorbate-glutathione cycle and antioxidant enzymes to alleviate the oxidative burden resulting from O3 exposure.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741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54" y="605307"/>
            <a:ext cx="10663707" cy="564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33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Introduction to bioremediation: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2" y="2833352"/>
            <a:ext cx="9601196" cy="262729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biological process used to treat contaminated media, including water, soil and subsurface material</a:t>
            </a:r>
          </a:p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They altering environmental conditions to stimulate growth of microorganisms </a:t>
            </a:r>
          </a:p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Degrade the target pollutants.</a:t>
            </a:r>
          </a:p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bioremediation is less expensive and more sustainable</a:t>
            </a:r>
          </a:p>
          <a:p>
            <a:pPr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It is a form of biological treatment use to treat waste water, industrial waste and solid waste etc.</a:t>
            </a: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618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Air pollution: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presence of poisonous or harmful substances </a:t>
            </a:r>
          </a:p>
          <a:p>
            <a:r>
              <a:rPr lang="en-US" dirty="0"/>
              <a:t>Cause adverse effect on the ecosystem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Major pollutants: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NOx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SOx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VOC’s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O</a:t>
            </a:r>
            <a:r>
              <a:rPr lang="en-US" sz="1700" dirty="0"/>
              <a:t>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346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Treatment methods: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2" y="2891783"/>
            <a:ext cx="9601196" cy="2504465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VOC’s can be treated by both biological and non biological methods as above shown.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Biological methods: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Biofiltres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Trickling biofiltres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Bio-scrubbers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166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751527"/>
            <a:ext cx="3718455" cy="862883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Biofiltres: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138" y="1184856"/>
            <a:ext cx="5470525" cy="42846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2910625"/>
            <a:ext cx="3718455" cy="2112136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are fixed-bed reactors,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where the biomass is adhered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performs the biodegradation of the airstream contaminants.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25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725769"/>
            <a:ext cx="3718455" cy="772732"/>
          </a:xfrm>
        </p:spPr>
        <p:txBody>
          <a:bodyPr/>
          <a:lstStyle/>
          <a:p>
            <a:pPr algn="l"/>
            <a:r>
              <a:rPr lang="en-US" dirty="0"/>
              <a:t>Bio-trickling filters: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29"/>
          <a:stretch/>
        </p:blipFill>
        <p:spPr>
          <a:xfrm>
            <a:off x="5418138" y="1112359"/>
            <a:ext cx="5470525" cy="433540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water or liquid medium sprinkling occurs on the fixed bed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humidity correction and macronutrient supply.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Addition of the liquid phase to the bioreactor also aims to help the contaminant mass transfer from the gas phase to the biomass.</a:t>
            </a:r>
          </a:p>
        </p:txBody>
      </p:sp>
    </p:spTree>
    <p:extLst>
      <p:ext uri="{BB962C8B-B14F-4D97-AF65-F5344CB8AC3E}">
        <p14:creationId xmlns:p14="http://schemas.microsoft.com/office/powerpoint/2010/main" val="349760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058452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Bio-scrubbers: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29" b="1"/>
          <a:stretch/>
        </p:blipFill>
        <p:spPr>
          <a:xfrm>
            <a:off x="6336405" y="1388534"/>
            <a:ext cx="3232597" cy="436832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2962140"/>
            <a:ext cx="3718455" cy="3090930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treatment of the gas effluent containing VOC occurs in four stages:  </a:t>
            </a:r>
          </a:p>
          <a:p>
            <a:pPr marL="285750" lvl="0" indent="-285750" algn="l" fontAlgn="base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Contaminant mass transfer from the gas to the liquid phase </a:t>
            </a:r>
          </a:p>
          <a:p>
            <a:pPr marL="285750" lvl="0" indent="-285750" algn="l" fontAlgn="base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Contaminant mass transfer from the liquid phase to the biomass. Biochemical reaction stage, called biodegradation.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Metabolite mass transfer to the medium. 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29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88" y="618186"/>
            <a:ext cx="10612193" cy="561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62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Bioremediation of PM: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Refers to Particulate matter</a:t>
            </a:r>
          </a:p>
          <a:p>
            <a:r>
              <a:rPr lang="en-US" dirty="0"/>
              <a:t>One of most dangerous pollutants </a:t>
            </a:r>
          </a:p>
          <a:p>
            <a:r>
              <a:rPr lang="en-US" dirty="0"/>
              <a:t>PM ranges from 2.5-10 micrometer in atmosphere</a:t>
            </a:r>
          </a:p>
          <a:p>
            <a:r>
              <a:rPr lang="en-US" dirty="0"/>
              <a:t>PM</a:t>
            </a:r>
            <a:r>
              <a:rPr lang="en-US" sz="1400" dirty="0"/>
              <a:t>2.5</a:t>
            </a:r>
            <a:r>
              <a:rPr lang="en-US" dirty="0"/>
              <a:t> pollution is more common</a:t>
            </a:r>
          </a:p>
          <a:p>
            <a:r>
              <a:rPr lang="en-US" dirty="0"/>
              <a:t>Microbes were also found in PMs</a:t>
            </a:r>
          </a:p>
          <a:p>
            <a:r>
              <a:rPr lang="en-US" dirty="0"/>
              <a:t>Including Fungi, cladosporium and meso-phallic bacteria</a:t>
            </a:r>
          </a:p>
          <a:p>
            <a:r>
              <a:rPr lang="en-US" dirty="0"/>
              <a:t>Plant canopies are sink for PM due their waxes. </a:t>
            </a:r>
          </a:p>
        </p:txBody>
      </p:sp>
    </p:spTree>
    <p:extLst>
      <p:ext uri="{BB962C8B-B14F-4D97-AF65-F5344CB8AC3E}">
        <p14:creationId xmlns:p14="http://schemas.microsoft.com/office/powerpoint/2010/main" val="30477256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1076</TotalTime>
  <Words>608</Words>
  <Application>Microsoft Office PowerPoint</Application>
  <PresentationFormat>Widescreen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Courier New</vt:lpstr>
      <vt:lpstr>Times New Roman</vt:lpstr>
      <vt:lpstr>Trebuchet MS</vt:lpstr>
      <vt:lpstr>Wingdings</vt:lpstr>
      <vt:lpstr>Wingdings 3</vt:lpstr>
      <vt:lpstr>Facet</vt:lpstr>
      <vt:lpstr>Bioremediation of Gaseous pollutants         </vt:lpstr>
      <vt:lpstr>Introduction to bioremediation:</vt:lpstr>
      <vt:lpstr>Air pollution:</vt:lpstr>
      <vt:lpstr>Treatment methods:</vt:lpstr>
      <vt:lpstr>Biofiltres:</vt:lpstr>
      <vt:lpstr>Bio-trickling filters:</vt:lpstr>
      <vt:lpstr>Bio-scrubbers:</vt:lpstr>
      <vt:lpstr>PowerPoint Presentation</vt:lpstr>
      <vt:lpstr>Bioremediation of PM:</vt:lpstr>
      <vt:lpstr>Bioremediation of NOx:</vt:lpstr>
      <vt:lpstr>PowerPoint Presentation</vt:lpstr>
      <vt:lpstr>Bioremediation of SOx</vt:lpstr>
      <vt:lpstr>Bioremediation of VOC’s:</vt:lpstr>
      <vt:lpstr>PowerPoint Presentation</vt:lpstr>
      <vt:lpstr>Ground level O3: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Submitted to: Dr. Ammara Fatima   Submitted by:   Amina Arshad                                  Saira Afzal                         Saba                       Class:      BSES-II Subject: Environmental Biotechnology LAHORE COLLEGE FOR WOMEN UNIVERSITY, Lahore</dc:title>
  <dc:creator>Admin</dc:creator>
  <cp:lastModifiedBy>AMMARA</cp:lastModifiedBy>
  <cp:revision>37</cp:revision>
  <dcterms:created xsi:type="dcterms:W3CDTF">2020-03-19T08:22:16Z</dcterms:created>
  <dcterms:modified xsi:type="dcterms:W3CDTF">2020-05-19T16:48:02Z</dcterms:modified>
</cp:coreProperties>
</file>