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731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7022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5283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4892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980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965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859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4968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594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967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0688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086F6-5475-4DB4-A3B4-B586D9542C3A}" type="datetimeFigureOut">
              <a:rPr lang="en-SG" smtClean="0"/>
              <a:t>1/5/2020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FD00B-68C7-49D2-8631-8E9E442523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0154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772400" cy="792088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Conservation of Populations: Concept, Theory, and Analysis </a:t>
            </a:r>
            <a:endParaRPr lang="en-SG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24936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Defining Populations:</a:t>
            </a:r>
          </a:p>
          <a:p>
            <a:pPr algn="just"/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coexisitng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individuals of the same species living in the same area at the same time.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Wells and Richmond (1995) defined that a population is a group of individuals showing a clear disjunction from other groups in atleast one of the following characteristics: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Spatial disjunction</a:t>
            </a:r>
          </a:p>
          <a:p>
            <a:pPr marL="342900" indent="-342900" algn="just"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Genetic disjunction</a:t>
            </a:r>
          </a:p>
          <a:p>
            <a:pPr marL="342900" indent="-342900" algn="just"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Demographic disjunction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Spatial disjunction:</a:t>
            </a:r>
          </a:p>
          <a:p>
            <a:pPr algn="just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Individuals are separated from one another by location.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Spatial disjunction is one criterion for defining population and is the easiest to detect.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SG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61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2. Genetic disjunction: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Where all the individuals in one group share a common set of genetic attributes that are not shared by individuals in other groups.</a:t>
            </a:r>
          </a:p>
          <a:p>
            <a:pPr marL="0" indent="0" algn="just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3. Demographic disjunction: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Group of individuals shares common demographic properties that differ in value from the same properties in other such groups. 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Among these 3 types of discontinuities, spatial discontinuity is the most important.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Although spatial discontinuity could occur without genetic or demographic discontinuity.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Difficult to imagine how genetic or demographic discontinuity could occur without spatial disjunction.</a:t>
            </a:r>
          </a:p>
          <a:p>
            <a:pPr marL="0" indent="0">
              <a:buNone/>
            </a:pPr>
            <a:endParaRPr lang="en-SG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6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Population Demography: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Population growth is defined by birth, death, emigration and immigration rates.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Cohort---------Group of individuals born at the same time.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Survivorship----sum  of the probabilities of survival of each individual to a particular age &amp; influences the trajectory of population change over time.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Recruitment----Losses of individuals represent subtractions from the populations, more individuals are added by births. 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Fecundity--------the number of young or eggs produced per female (animals) or seeds per individual (plants) per unit time.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Dispersal-------proportion of individuals that leave the natal area.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Distance------how far an organism travels from the natal area before it resumes a settled existence.</a:t>
            </a:r>
          </a:p>
          <a:p>
            <a:pPr marL="0" indent="0">
              <a:buNone/>
            </a:pPr>
            <a:endParaRPr lang="en-SG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03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Models of population growth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Exponential population growth: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Defined by population size (N) &amp;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Rate of increase (r)------difference between population rate of birth (b) and its rate of death (d).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Exponential growth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change in the numbers in the population (</a:t>
            </a:r>
            <a:r>
              <a:rPr lang="en-US" sz="1800" u="sng" dirty="0" err="1" smtClean="0">
                <a:latin typeface="Arial" pitchFamily="34" charset="0"/>
                <a:cs typeface="Arial" pitchFamily="34" charset="0"/>
              </a:rPr>
              <a:t>dN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		change in time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Exponential growth is a J-shaped curve.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It is not realistic as population is affected by its environment.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Real population has an ecology.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3483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Exponential growth curve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2. Logistic population growth model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Population growth is affected by the environment.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It includes the environmental limit on the population size (the carrying capacity=K).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Mathematically defined as: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(K- N)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                      K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When N approaches to K the rate of population growth reaches zero.</a:t>
            </a:r>
          </a:p>
          <a:p>
            <a:endParaRPr lang="en-S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48680"/>
            <a:ext cx="214312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14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80728"/>
            <a:ext cx="6477000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846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407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Conservation of Populations: Concept, Theory, and Analysis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Conservation of Populations: Concept, Theory, and Analysis</dc:title>
  <dc:creator>Zaira Ahmad</dc:creator>
  <cp:lastModifiedBy>Zaira Ahmad</cp:lastModifiedBy>
  <cp:revision>10</cp:revision>
  <dcterms:created xsi:type="dcterms:W3CDTF">2020-03-19T17:28:09Z</dcterms:created>
  <dcterms:modified xsi:type="dcterms:W3CDTF">2020-05-01T16:16:02Z</dcterms:modified>
</cp:coreProperties>
</file>