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8439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4552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521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2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7901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929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59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29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5954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626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30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26A2-0BD1-4D21-A551-ABD9F6AD3AD6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71F51-118B-48FF-B614-92689426A49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7403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SG" sz="2000" b="1" dirty="0" smtClean="0">
                <a:latin typeface="Arial" pitchFamily="34" charset="0"/>
                <a:cs typeface="Arial" pitchFamily="34" charset="0"/>
              </a:rPr>
              <a:t>The Conservation of Populations: Concept, Theory, and Analysis </a:t>
            </a:r>
            <a:endParaRPr lang="en-SG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424936" cy="5256584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Deterministic versus Stochastic factors: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Factors affecting the population size can be categorized into Deterministic or Stochastic factors.</a:t>
            </a:r>
          </a:p>
          <a:p>
            <a:pPr algn="l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Deterministic factors: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Affect the population in a constant relation to population size.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example predators consistently remove 10% of individuals in a population per year. 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 in real world no factor can cause such simple cause and effect relationship.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real world all factors affecting the population size are always Stochastic factors.</a:t>
            </a:r>
            <a:endParaRPr lang="en-SG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3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2. Stochastic factors:</a:t>
            </a:r>
          </a:p>
          <a:p>
            <a:pPr marL="0" indent="0" algn="just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Include genetic stochasticity, demographic stochasticity, environmental stochasticity and natural catastrophes.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Genetic &amp; environmental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stochasticity:</a:t>
            </a: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Problems of genetic stochasticity is related to small populations.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Include inbreeding depression, genetic drift, accumulation of unfavorable mutations.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Environmental stochasticity </a:t>
            </a:r>
          </a:p>
          <a:p>
            <a:pPr algn="just"/>
            <a:r>
              <a:rPr lang="en-US" sz="18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efers to fluctuations in the probability of birth and deaths.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Due to variation in habitat parameters, populations of competing parasites, predatory species, incidence of diseases.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0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2. Demographic stochasticity</a:t>
            </a: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Random fluctuations in birth and death rates, emigration and immigration, sex ratio and age structure of population.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Like environmental stochasticity, the effects of demographic stochasticity diminish with increasing population size and increase in small populations and is enough to lead species to extinction. </a:t>
            </a:r>
          </a:p>
          <a:p>
            <a:pPr marL="0" indent="0" algn="just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3. Natural Catastrophes:</a:t>
            </a: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They are extreme cases of environmental stochasticity.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Pose special threats especially for small populations.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Most viable protection for small populations from natural catastrophes is the spatial dispersion.</a:t>
            </a: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9233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254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Conservation of Populations: Concept, Theory, and Analysis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Conservation of Populations: Concept, Theory, and Analysis</dc:title>
  <dc:creator>Zaira Ahmad</dc:creator>
  <cp:lastModifiedBy>Zaira Ahmad</cp:lastModifiedBy>
  <cp:revision>4</cp:revision>
  <dcterms:created xsi:type="dcterms:W3CDTF">2020-03-19T19:02:41Z</dcterms:created>
  <dcterms:modified xsi:type="dcterms:W3CDTF">2020-03-19T19:37:25Z</dcterms:modified>
</cp:coreProperties>
</file>