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960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2816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546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76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393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588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9269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266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569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5020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915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62BB-A1EE-44AD-AFFD-FBC9BCB93CBE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EFEB-ECC1-4124-B65E-9FD6B299DB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96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504056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Conservation Genetics : from theory to application</a:t>
            </a:r>
            <a:endParaRPr lang="en-SG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280920" cy="54726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Allozyme Electrophoresis: 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Allozyme refers to enzymatic proteins which are allelic variants and found at single gene locus.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Gel electrophoresis of proteins----revolution in molecular genetics.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Point mutation in coding sequence of a molecule of DNA------result in amino acid substitution in the protein synthesized.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Single amino acid substitution in a protein can change in physical configuration and charge of a protein.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will cause it to move at different rates in charge field in gel electrophoresis.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movement can be visualized in a gel by treating different types of stains.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1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Such differences will indicate the genetic variations in different individuals.</a:t>
            </a: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SG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The Polymerase Chain reaction (PCR)</a:t>
            </a:r>
          </a:p>
          <a:p>
            <a:pPr marL="0" indent="0">
              <a:buNone/>
            </a:pPr>
            <a:endParaRPr lang="en-US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900" dirty="0" smtClean="0">
                <a:latin typeface="Arial" pitchFamily="34" charset="0"/>
                <a:cs typeface="Arial" pitchFamily="34" charset="0"/>
              </a:rPr>
              <a:t>To determine the genotypes of individuals.</a:t>
            </a:r>
          </a:p>
          <a:p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900" dirty="0" smtClean="0">
                <a:latin typeface="Arial" pitchFamily="34" charset="0"/>
                <a:cs typeface="Arial" pitchFamily="34" charset="0"/>
              </a:rPr>
              <a:t>Short region of DNA molecule (single gene) is copied repeatedly by DNA polymerase enzyme.</a:t>
            </a:r>
          </a:p>
          <a:p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900" dirty="0" smtClean="0">
                <a:latin typeface="Arial" pitchFamily="34" charset="0"/>
                <a:cs typeface="Arial" pitchFamily="34" charset="0"/>
              </a:rPr>
              <a:t>In PCR reaction added----2-oligonucleotides (primers) which hybridize the DNA molecule and delimit the region to be amplified.</a:t>
            </a:r>
          </a:p>
          <a:p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900" dirty="0" smtClean="0">
                <a:latin typeface="Arial" pitchFamily="34" charset="0"/>
                <a:cs typeface="Arial" pitchFamily="34" charset="0"/>
              </a:rPr>
              <a:t>And also add an enzyme---DNA polymerase I---taken from bacterium </a:t>
            </a:r>
            <a:r>
              <a:rPr lang="en-US" sz="1900" i="1" dirty="0" err="1" smtClean="0">
                <a:latin typeface="Arial" pitchFamily="34" charset="0"/>
                <a:cs typeface="Arial" pitchFamily="34" charset="0"/>
              </a:rPr>
              <a:t>Thermus</a:t>
            </a:r>
            <a:r>
              <a:rPr lang="en-US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i="1" dirty="0" err="1" smtClean="0">
                <a:latin typeface="Arial" pitchFamily="34" charset="0"/>
                <a:cs typeface="Arial" pitchFamily="34" charset="0"/>
              </a:rPr>
              <a:t>aquaticus</a:t>
            </a:r>
            <a:r>
              <a:rPr lang="en-US" sz="19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--native to hot springs---resist denaturation at high heat and it facilitates the production of new complementary DNA strands. </a:t>
            </a:r>
          </a:p>
          <a:p>
            <a:pPr marL="0" indent="0"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900" dirty="0" smtClean="0">
                <a:latin typeface="Arial" pitchFamily="34" charset="0"/>
                <a:cs typeface="Arial" pitchFamily="34" charset="0"/>
              </a:rPr>
              <a:t>After PCR reaction---PCR products are subjected to -----Direct sequence analysis which will reveal variations in nucleotide sequences of different individuals.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7722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Mitochondrial DNA (mtDNA)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Mitochondria have their own non-nuclear complement of DNA.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mtDNA is a circular genome smaller than nuclear genome.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mtDNA is unique as it is only maternally inherited.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So no recombination between maternal and paternal genomes.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This makes the construction of phylogenetic tree straightforward.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Without recombination the number of nucleotide differences between the mtDNA genomes of different individuals, populations, species can show direct measure of phylogenetic relatedness.</a:t>
            </a:r>
          </a:p>
          <a:p>
            <a:pPr marL="0" indent="0" algn="just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mtDNA evolves 5 to 10 times faster than nuclear DNA.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Especially mtDNA studies useful for studying the genetic variations at population level.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4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Application of Genetic Techniques Information:</a:t>
            </a:r>
          </a:p>
          <a:p>
            <a:pPr marL="0" indent="0">
              <a:buNone/>
            </a:pPr>
            <a:endParaRPr lang="en-US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Genetics can clarify relatedness, taxonomy and phylogeny.</a:t>
            </a:r>
          </a:p>
          <a:p>
            <a:pPr marL="514350" indent="-514350" algn="just">
              <a:buAutoNum type="arabicPeriod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Genetics can define management units of fragmented or widespread populations.</a:t>
            </a:r>
          </a:p>
          <a:p>
            <a:pPr marL="514350" indent="-514350" algn="just">
              <a:buAutoNum type="arabicPeriod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Genetic techniques can determine rates of gene flow among populations.</a:t>
            </a:r>
          </a:p>
          <a:p>
            <a:pPr marL="514350" indent="-514350" algn="just">
              <a:buAutoNum type="arabicPeriod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It can estimate the time since past population bottlenecks.</a:t>
            </a:r>
          </a:p>
          <a:p>
            <a:pPr marL="514350" indent="-514350" algn="just">
              <a:buAutoNum type="arabicPeriod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It can determine the patterns of reproductive ecology.</a:t>
            </a:r>
          </a:p>
          <a:p>
            <a:pPr marL="514350" indent="-514350" algn="just">
              <a:buAutoNum type="arabicPeriod"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Genetic treaties can determine if conservation laws and treaties are being obeyed.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27674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402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Conservation Genetics : from theory to application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Genetics</dc:title>
  <dc:creator>Zaira Ahmad</dc:creator>
  <cp:lastModifiedBy>Zaira Ahmad</cp:lastModifiedBy>
  <cp:revision>8</cp:revision>
  <dcterms:created xsi:type="dcterms:W3CDTF">2020-03-18T14:25:44Z</dcterms:created>
  <dcterms:modified xsi:type="dcterms:W3CDTF">2020-03-18T19:30:20Z</dcterms:modified>
</cp:coreProperties>
</file>