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234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607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161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157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084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859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6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54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977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586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35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9B4D-EB4C-4714-AA88-C845D4C6AC9A}" type="datetimeFigureOut">
              <a:rPr lang="en-SG" smtClean="0"/>
              <a:t>30/4/2020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7231-79D8-4B8E-8365-1CEE6C85025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81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Conservation Economics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944" cy="5832648"/>
          </a:xfrm>
        </p:spPr>
        <p:txBody>
          <a:bodyPr>
            <a:normAutofit/>
          </a:bodyPr>
          <a:lstStyle/>
          <a:p>
            <a:pPr algn="just"/>
            <a:r>
              <a:rPr lang="en-SG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Economy? </a:t>
            </a:r>
          </a:p>
          <a:p>
            <a:pPr algn="just"/>
            <a:endParaRPr lang="en-SG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economy is a system of production, distribution and consumption of goods and services that satisfies people’s wants or needs. </a:t>
            </a:r>
          </a:p>
          <a:p>
            <a:pPr algn="l"/>
            <a:endParaRPr lang="en-SG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resources: 4 kinds</a:t>
            </a:r>
          </a:p>
          <a:p>
            <a:pPr algn="just"/>
            <a:endParaRPr lang="en-SG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 resources/capital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resources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Financial resources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Manufactured resources.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Economic systems </a:t>
            </a:r>
          </a:p>
          <a:p>
            <a:pPr algn="just"/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system 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Market (Pure Free Market &amp; Capitalist Market)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Command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4338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4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88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95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Environmental Decline 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Conventional economics underlies the assumption that an economy is a system that is essentially isolated form the natural world and only involves a circular exchange of goods and services between businesses and households. </a:t>
            </a:r>
            <a:endParaRPr lang="en-SG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Ignores the origin of natural resources flowing into the system and the fate of the wastes flowing out of the system.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Biodiversity is under serious threat from human activities that lead to land use, fragmentation, harvesting, hunting, pollution and climate change.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With continued economic growth, it is likely that the pressure on current biodiversity will increase.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Depletion of resources and discharge of waste into the biosphere.</a:t>
            </a:r>
          </a:p>
          <a:p>
            <a:pPr marL="0" indent="0" algn="just">
              <a:buNone/>
            </a:pPr>
            <a:endParaRPr lang="en-SG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GNI (Gross National Income) and GDP (Gross Domestic Product)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GNI and GDP hide the harmful environmental and social effects of producing goods and services. 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GNI and GDP does not include the depletion and degradation of natural resources. 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GNI and GDP hide the enormous waste of natural and human resources because they measure only money spent.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GNI and GDP does not tell anything about income distribution and economic justice.</a:t>
            </a:r>
            <a:endParaRPr lang="en-S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2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Ecological Economics </a:t>
            </a:r>
          </a:p>
          <a:p>
            <a:pPr marL="0" indent="0" algn="just">
              <a:buNone/>
            </a:pPr>
            <a:endParaRPr lang="en-S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Ecological economics is a transdisciplinary field that aims to improve and expand economic theory to integrate the earth’s natural systems, human values and human health and well-being.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Consider the earth’s natural resources vital because they support all life and economic systems 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Believe conventional economic growth as unsustainable.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Integrates Ecology with Economics.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Capitals in Ecological Economics</a:t>
            </a:r>
          </a:p>
          <a:p>
            <a:pPr marL="0" indent="0" algn="just">
              <a:buNone/>
            </a:pPr>
            <a:endParaRPr lang="en-S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Built: 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Buildings, cars, infrastructure created by human industry.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Social: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 Interactions with others (friends, family) and structure of society (language, institution, laws). </a:t>
            </a: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Natural: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 Goods and services provided by nature.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Human: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 Sum of our own health, personal experiences, education, talents, skills and interests.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S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1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6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1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2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Ecological Economics And Biodiversity Conservation </a:t>
            </a:r>
          </a:p>
          <a:p>
            <a:pPr marL="0" indent="0">
              <a:buNone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Biodiversity as the underpinning foundation of ecological economics as it provides the ecosystem services and resources upon which economic activity depends.</a:t>
            </a:r>
          </a:p>
          <a:p>
            <a:pPr marL="0" indent="0">
              <a:buNone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Biodiversity can provide economic benefits and conservation should be viewed as an area of economic opportunity, and not as a constraint.</a:t>
            </a:r>
          </a:p>
          <a:p>
            <a:pPr marL="0" indent="0">
              <a:buNone/>
            </a:pPr>
            <a:endParaRPr lang="en-SG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1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1600" b="1" dirty="0" smtClean="0">
                <a:latin typeface="Times New Roman" pitchFamily="18" charset="0"/>
                <a:cs typeface="Times New Roman" pitchFamily="18" charset="0"/>
              </a:rPr>
              <a:t>Ecological Economics And Biodiversity Conservation </a:t>
            </a:r>
          </a:p>
          <a:p>
            <a:pPr marL="0" indent="0" algn="just">
              <a:buNone/>
            </a:pPr>
            <a:endParaRPr lang="en-S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Ecological economics doesn't sees biodiversity conservation as a cost but rather as an opportunity.</a:t>
            </a:r>
          </a:p>
          <a:p>
            <a:pPr algn="just">
              <a:lnSpc>
                <a:spcPct val="150000"/>
              </a:lnSpc>
            </a:pPr>
            <a:r>
              <a:rPr lang="en-SG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o increase the profits from various economic activities.</a:t>
            </a:r>
          </a:p>
          <a:p>
            <a:pPr algn="just">
              <a:lnSpc>
                <a:spcPct val="150000"/>
              </a:lnSpc>
            </a:pPr>
            <a:r>
              <a:rPr lang="en-SG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o mitigate risks and decrease costs due to degraded ecosystems.</a:t>
            </a:r>
          </a:p>
          <a:p>
            <a:pPr algn="just">
              <a:lnSpc>
                <a:spcPct val="150000"/>
              </a:lnSpc>
            </a:pPr>
            <a:r>
              <a:rPr lang="en-SG" sz="1600" dirty="0" smtClean="0">
                <a:latin typeface="Times New Roman" pitchFamily="18" charset="0"/>
                <a:cs typeface="Times New Roman" pitchFamily="18" charset="0"/>
              </a:rPr>
              <a:t>As well as to develop new products taking advantage of the benefits provided by nature in a sustainable manner.</a:t>
            </a:r>
            <a:endParaRPr lang="en-S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482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Conservation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Economics</dc:title>
  <dc:creator>Zaira Ahmad</dc:creator>
  <cp:lastModifiedBy>Zaira Ahmad</cp:lastModifiedBy>
  <cp:revision>8</cp:revision>
  <dcterms:created xsi:type="dcterms:W3CDTF">2020-04-29T08:48:13Z</dcterms:created>
  <dcterms:modified xsi:type="dcterms:W3CDTF">2020-04-30T17:42:57Z</dcterms:modified>
</cp:coreProperties>
</file>