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65" r:id="rId4"/>
    <p:sldId id="273" r:id="rId5"/>
    <p:sldId id="274" r:id="rId6"/>
    <p:sldId id="275" r:id="rId7"/>
    <p:sldId id="276" r:id="rId8"/>
    <p:sldId id="266" r:id="rId9"/>
    <p:sldId id="267" r:id="rId10"/>
    <p:sldId id="277" r:id="rId11"/>
    <p:sldId id="258" r:id="rId12"/>
    <p:sldId id="268" r:id="rId13"/>
    <p:sldId id="269" r:id="rId14"/>
    <p:sldId id="260" r:id="rId15"/>
    <p:sldId id="272" r:id="rId16"/>
    <p:sldId id="262" r:id="rId17"/>
    <p:sldId id="278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please.com/math-science/biology/genetics-evolution/origin-of-prokaryotes-and-eukaryotes-eukaryote-evolution" TargetMode="External"/><Relationship Id="rId2" Type="http://schemas.openxmlformats.org/officeDocument/2006/relationships/hyperlink" Target="https://www.youtube.com/watch?v=DwbbkH4oV6o&amp;t=169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ZfGlgfHkN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dirty="0"/>
              <a:t>PRINCIPLES OF LIFE-II   3</a:t>
            </a:r>
            <a:r>
              <a:rPr lang="fr-FR" b="1" dirty="0"/>
              <a:t>(2+1)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BS SEMESTER 2</a:t>
            </a:r>
          </a:p>
          <a:p>
            <a:r>
              <a:rPr lang="en-US" b="1" dirty="0">
                <a:solidFill>
                  <a:schemeClr val="tx1"/>
                </a:solidFill>
              </a:rPr>
              <a:t>SESSION 2019-23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Course Tutor: </a:t>
            </a:r>
            <a:r>
              <a:rPr lang="en-US" b="1" dirty="0" err="1">
                <a:solidFill>
                  <a:schemeClr val="tx1"/>
                </a:solidFill>
              </a:rPr>
              <a:t>Dr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Moneeza</a:t>
            </a:r>
            <a:r>
              <a:rPr lang="en-US" b="1" dirty="0">
                <a:solidFill>
                  <a:schemeClr val="tx1"/>
                </a:solidFill>
              </a:rPr>
              <a:t> Abbas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1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12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6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7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56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4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24875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8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56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1.</a:t>
            </a:r>
            <a:r>
              <a:rPr lang="en-US" u="sng" dirty="0">
                <a:hlinkClick r:id="rId2"/>
              </a:rPr>
              <a:t>https://www.youtube.com/watch?v=DwbbkH4oV6o&amp;t=169s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</a:t>
            </a:r>
            <a:r>
              <a:rPr lang="en-US" u="sng" dirty="0">
                <a:hlinkClick r:id="rId3"/>
              </a:rPr>
              <a:t>https://www.infoplease.com/math-science/biology/genetics-evolution/origin-of-prokaryotes-and-eukaryotes-eukaryote-evolution</a:t>
            </a:r>
            <a:r>
              <a:rPr lang="en-US" dirty="0"/>
              <a:t>.</a:t>
            </a:r>
          </a:p>
          <a:p>
            <a:r>
              <a:rPr lang="en-US" dirty="0"/>
              <a:t>3.</a:t>
            </a:r>
            <a:r>
              <a:rPr lang="en-US" dirty="0"/>
              <a:t> Campbell Biology. Reece, J.B., </a:t>
            </a:r>
            <a:r>
              <a:rPr lang="en-US" dirty="0" err="1"/>
              <a:t>Urry</a:t>
            </a:r>
            <a:r>
              <a:rPr lang="en-US" dirty="0"/>
              <a:t>, L.A., Cain, M.L. and Wasserman, S.A., 9TH </a:t>
            </a:r>
            <a:r>
              <a:rPr lang="en-US" dirty="0" err="1"/>
              <a:t>Ed.,Pearson</a:t>
            </a:r>
            <a:r>
              <a:rPr lang="en-US" dirty="0"/>
              <a:t>/</a:t>
            </a:r>
            <a:r>
              <a:rPr lang="en-US" dirty="0" err="1"/>
              <a:t>BenjaminCummingsPublishers</a:t>
            </a:r>
            <a:r>
              <a:rPr lang="en-US" dirty="0"/>
              <a:t>, USA.2010.</a:t>
            </a:r>
            <a:endParaRPr lang="en-US" dirty="0"/>
          </a:p>
          <a:p>
            <a:r>
              <a:rPr lang="en-US" dirty="0"/>
              <a:t>4.</a:t>
            </a:r>
            <a:r>
              <a:rPr lang="en-US" u="sng" dirty="0">
                <a:hlinkClick r:id="rId4"/>
              </a:rPr>
              <a:t>https://www.youtube.com/watch?v=sZfGlgfHkNE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4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6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origin of 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52900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3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399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7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9220199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2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" y="1524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43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93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9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63</Words>
  <Application>Microsoft Office PowerPoint</Application>
  <PresentationFormat>On-screen Show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PRINCIPLES OF LIFE-II   3(2+1)</vt:lpstr>
      <vt:lpstr>origin of eukaryotic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2006-08-16T00:00:00Z</dcterms:created>
  <dcterms:modified xsi:type="dcterms:W3CDTF">2020-05-07T19:14:37Z</dcterms:modified>
</cp:coreProperties>
</file>