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7" r:id="rId4"/>
    <p:sldId id="259" r:id="rId5"/>
    <p:sldId id="261" r:id="rId6"/>
    <p:sldId id="262" r:id="rId7"/>
    <p:sldId id="269" r:id="rId8"/>
    <p:sldId id="264" r:id="rId9"/>
    <p:sldId id="267" r:id="rId10"/>
    <p:sldId id="270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C37F8A6-CF06-4F05-929A-A767E86C4395}">
          <p14:sldIdLst>
            <p14:sldId id="285"/>
            <p14:sldId id="286"/>
            <p14:sldId id="257"/>
            <p14:sldId id="259"/>
            <p14:sldId id="261"/>
            <p14:sldId id="262"/>
            <p14:sldId id="269"/>
            <p14:sldId id="264"/>
            <p14:sldId id="267"/>
            <p14:sldId id="270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PRINCIPLES OF LIFE-II  </a:t>
            </a:r>
            <a:r>
              <a:rPr lang="en-US" b="1" u="sng" cap="all" dirty="0" smtClean="0"/>
              <a:t/>
            </a:r>
            <a:br>
              <a:rPr lang="en-US" b="1" u="sng" cap="all" dirty="0" smtClean="0"/>
            </a:br>
            <a:r>
              <a:rPr lang="en-US" sz="4000" b="1" cap="all" dirty="0" smtClean="0"/>
              <a:t> </a:t>
            </a:r>
            <a:r>
              <a:rPr lang="en-US" sz="3200" b="1" cap="all" dirty="0"/>
              <a:t>3</a:t>
            </a:r>
            <a:r>
              <a:rPr lang="fr-FR" sz="3200" b="1" dirty="0" smtClean="0"/>
              <a:t>(2+1)</a:t>
            </a:r>
            <a:br>
              <a:rPr lang="fr-FR" sz="3200" b="1" dirty="0" smtClean="0"/>
            </a:br>
            <a:r>
              <a:rPr lang="en-US" sz="2800" b="1" u="sng" dirty="0" err="1"/>
              <a:t>Maj</a:t>
            </a:r>
            <a:r>
              <a:rPr lang="en-US" sz="2800" b="1" u="sng" dirty="0"/>
              <a:t>/Env-111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BS SEMESTER: 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SESSION: 2019-23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Course Tutor: </a:t>
            </a:r>
            <a:r>
              <a:rPr lang="en-US" b="1" dirty="0" err="1">
                <a:solidFill>
                  <a:schemeClr val="tx1"/>
                </a:solidFill>
              </a:rPr>
              <a:t>Dr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Moneeza</a:t>
            </a:r>
            <a:r>
              <a:rPr lang="en-US" b="1" dirty="0">
                <a:solidFill>
                  <a:schemeClr val="tx1"/>
                </a:solidFill>
              </a:rPr>
              <a:t> Abbas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5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Individual</a:t>
            </a:r>
            <a:r>
              <a:rPr lang="en-US" dirty="0" err="1" smtClean="0"/>
              <a:t>→Population</a:t>
            </a:r>
            <a:r>
              <a:rPr lang="en-US" dirty="0"/>
              <a:t> </a:t>
            </a:r>
            <a:r>
              <a:rPr lang="en-US" dirty="0" smtClean="0"/>
              <a:t>→Community</a:t>
            </a:r>
            <a:r>
              <a:rPr lang="en-US" dirty="0"/>
              <a:t> </a:t>
            </a:r>
            <a:r>
              <a:rPr lang="en-US" dirty="0" smtClean="0"/>
              <a:t>→Ecosystem</a:t>
            </a:r>
            <a:r>
              <a:rPr lang="en-US" dirty="0"/>
              <a:t> </a:t>
            </a:r>
            <a:r>
              <a:rPr lang="en-US" dirty="0" smtClean="0"/>
              <a:t>→Biome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b="1" dirty="0" smtClean="0">
                <a:solidFill>
                  <a:srgbClr val="FF0000"/>
                </a:solidFill>
              </a:rPr>
              <a:t>Biosphere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7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4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EVOLUTION </a:t>
            </a:r>
            <a:r>
              <a:rPr lang="en-US" dirty="0" smtClean="0">
                <a:solidFill>
                  <a:srgbClr val="FF0000"/>
                </a:solidFill>
              </a:rPr>
              <a:t>OF BIOSPHERE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4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…&#10;Biosphere is a specific envelope of the Earth, comprising totality of&#10;all living organisms and that part of plane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2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YPOTHESIS&#10; Traditionally, the problem of the origin of life on Earth is the&#10;study of how biological life across from i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1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TTING IT INTO PERSPECTIVE&#10;If the universe were scaled down to the size of the surface of&#10;the earth, our solar system wo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3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chaean biosphere&#10; The Archaean biosphere was probably an oxygenic and&#10;chemotropic, With oxidized ‘‘spots’’ of oxygen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5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6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32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PRINCIPLES OF LIFE-II    3(2+1) Maj/Env-111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2006-08-16T00:00:00Z</dcterms:created>
  <dcterms:modified xsi:type="dcterms:W3CDTF">2020-04-13T18:07:31Z</dcterms:modified>
</cp:coreProperties>
</file>