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129B-30E5-4C9B-936A-EC1CBAFE90E5}" type="datetimeFigureOut">
              <a:rPr lang="en-SG" smtClean="0"/>
              <a:t>19/3/2020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9AB-5406-4A42-BB26-30565890F7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4232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129B-30E5-4C9B-936A-EC1CBAFE90E5}" type="datetimeFigureOut">
              <a:rPr lang="en-SG" smtClean="0"/>
              <a:t>19/3/2020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9AB-5406-4A42-BB26-30565890F7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4283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129B-30E5-4C9B-936A-EC1CBAFE90E5}" type="datetimeFigureOut">
              <a:rPr lang="en-SG" smtClean="0"/>
              <a:t>19/3/2020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9AB-5406-4A42-BB26-30565890F7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6052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129B-30E5-4C9B-936A-EC1CBAFE90E5}" type="datetimeFigureOut">
              <a:rPr lang="en-SG" smtClean="0"/>
              <a:t>19/3/2020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9AB-5406-4A42-BB26-30565890F7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397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129B-30E5-4C9B-936A-EC1CBAFE90E5}" type="datetimeFigureOut">
              <a:rPr lang="en-SG" smtClean="0"/>
              <a:t>19/3/2020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9AB-5406-4A42-BB26-30565890F7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323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129B-30E5-4C9B-936A-EC1CBAFE90E5}" type="datetimeFigureOut">
              <a:rPr lang="en-SG" smtClean="0"/>
              <a:t>19/3/2020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9AB-5406-4A42-BB26-30565890F7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6846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129B-30E5-4C9B-936A-EC1CBAFE90E5}" type="datetimeFigureOut">
              <a:rPr lang="en-SG" smtClean="0"/>
              <a:t>19/3/2020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9AB-5406-4A42-BB26-30565890F7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8221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129B-30E5-4C9B-936A-EC1CBAFE90E5}" type="datetimeFigureOut">
              <a:rPr lang="en-SG" smtClean="0"/>
              <a:t>19/3/2020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9AB-5406-4A42-BB26-30565890F7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5009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129B-30E5-4C9B-936A-EC1CBAFE90E5}" type="datetimeFigureOut">
              <a:rPr lang="en-SG" smtClean="0"/>
              <a:t>19/3/2020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9AB-5406-4A42-BB26-30565890F7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686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129B-30E5-4C9B-936A-EC1CBAFE90E5}" type="datetimeFigureOut">
              <a:rPr lang="en-SG" smtClean="0"/>
              <a:t>19/3/2020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9AB-5406-4A42-BB26-30565890F7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8277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129B-30E5-4C9B-936A-EC1CBAFE90E5}" type="datetimeFigureOut">
              <a:rPr lang="en-SG" smtClean="0"/>
              <a:t>19/3/2020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9AB-5406-4A42-BB26-30565890F7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9063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E129B-30E5-4C9B-936A-EC1CBAFE90E5}" type="datetimeFigureOut">
              <a:rPr lang="en-SG" smtClean="0"/>
              <a:t>19/3/2020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6F9AB-5406-4A42-BB26-30565890F7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1710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Noise Pollution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352928" cy="5184576"/>
          </a:xfrm>
        </p:spPr>
        <p:txBody>
          <a:bodyPr>
            <a:norm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Noise pollution is unwanted sound.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Sound is form of energy travel as waves.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Loudness is related to intensity of energy carried by sound waves.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Measured in decibels (dB).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Average sound levels: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Interior of home=45dB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Automobile=70dB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Jet aircraft taking off=120db</a:t>
            </a:r>
            <a:endParaRPr lang="en-SG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060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Environmental effects of Noise:</a:t>
            </a:r>
          </a:p>
          <a:p>
            <a:pPr marL="0" indent="0" algn="just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Very loud noise (more than 140dB) can cause pain.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High levels can cause permanent hearing loss.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Human ears can take upto 60dB without damage and haring loss.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Above 80dB potentially dangerous.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Loud noises at workplaces can affect human hearing gradually.</a:t>
            </a:r>
            <a:endParaRPr lang="en-SG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555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99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Noise Pollution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Zaira Ahmad</dc:creator>
  <cp:lastModifiedBy>Zaira Ahmad</cp:lastModifiedBy>
  <cp:revision>2</cp:revision>
  <dcterms:created xsi:type="dcterms:W3CDTF">2020-03-19T11:16:20Z</dcterms:created>
  <dcterms:modified xsi:type="dcterms:W3CDTF">2020-03-19T17:24:21Z</dcterms:modified>
</cp:coreProperties>
</file>