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2565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5583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18652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91752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5272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99358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5453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74075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9148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459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4563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010CD-0D51-4F8A-B3A3-74D8E88AA93B}" type="datetimeFigureOut">
              <a:rPr lang="en-SG" smtClean="0"/>
              <a:t>20/3/2020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4270B-3262-4CC0-A149-D20DD3E89AD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2318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5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Air Pollution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1124744"/>
            <a:ext cx="8352928" cy="5112568"/>
          </a:xfrm>
        </p:spPr>
        <p:txBody>
          <a:bodyPr>
            <a:normAutofit fontScale="92500" lnSpcReduction="10000"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Atmosphere is the fastest moving fluid in environment.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Atmospheric pollutants can be natural or human induced.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Sources of Air Pollution</a:t>
            </a:r>
          </a:p>
          <a:p>
            <a:pPr algn="just"/>
            <a:endParaRPr lang="en-US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Stationary sources</a:t>
            </a:r>
          </a:p>
          <a:p>
            <a:pPr algn="just"/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Sources with fixed location. Include point sources, fugitive sources and area sources.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Point </a:t>
            </a: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sources-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----emit pollution from one or more controllable sites such as power plant smokestacks.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Fugitive sources-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-----generate air pollutants from open area exposed to wind processes e.g., burning for agriculture purposes, road dirt, construction sites, mines etc</a:t>
            </a:r>
          </a:p>
          <a:p>
            <a:pPr algn="just"/>
            <a:endParaRPr lang="en-US" sz="1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Areas sources-</a:t>
            </a:r>
            <a:r>
              <a:rPr lang="en-US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---are well defined areas within which several sources of air pollution e.g., urban communities, areas with heavy industries etc.</a:t>
            </a:r>
          </a:p>
          <a:p>
            <a:pPr algn="just"/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279198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en-SG" sz="1800" b="1" dirty="0" smtClean="0">
                <a:latin typeface="Arial" pitchFamily="34" charset="0"/>
                <a:cs typeface="Arial" pitchFamily="34" charset="0"/>
              </a:rPr>
              <a:t>2. Mobile sources</a:t>
            </a:r>
          </a:p>
          <a:p>
            <a:pPr marL="0" indent="0">
              <a:buNone/>
            </a:pPr>
            <a:endParaRPr lang="en-SG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800" dirty="0" smtClean="0">
                <a:latin typeface="Arial" pitchFamily="34" charset="0"/>
                <a:cs typeface="Arial" pitchFamily="34" charset="0"/>
              </a:rPr>
              <a:t>Move from place to place while emitting pollutants e.g., automobiles, trucks, buses, aircrafts, ships and trains.</a:t>
            </a:r>
          </a:p>
          <a:p>
            <a:pPr marL="0" indent="0">
              <a:buNone/>
            </a:pPr>
            <a:endParaRPr lang="en-SG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Air Pollutants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Nearly 200 air pollutants recognized.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SG" sz="1800" dirty="0" smtClean="0">
                <a:latin typeface="Arial" pitchFamily="34" charset="0"/>
                <a:cs typeface="Arial" pitchFamily="34" charset="0"/>
              </a:rPr>
              <a:t>Air pollutants are also called as air toxics.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Six most common are </a:t>
            </a: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criteria pollutants-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--- responsible for most of air pollution.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criteria pollutants include---Ozone, Sulfur dioxide, Nitrogen oxides, Carbon monoxide, Particulate matter, Lead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SG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236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Health effects of criteria pollutants: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Ozone (O3): strong irritant, aggravates asthma, eye irritation, coughing, chest discomfort.</a:t>
            </a:r>
          </a:p>
          <a:p>
            <a:pPr algn="just">
              <a:buAutoNum type="arabicPeriod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Sulfur dioxide (SO2): increase chronic respiratory disease, shortness of breath, narrowing of airways for people with asthma.</a:t>
            </a:r>
          </a:p>
          <a:p>
            <a:pPr algn="just">
              <a:buAutoNum type="arabicPeriod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Nitrogen oxides 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NOx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): bronchitis and pneumonia in children, cause respiratory infections.</a:t>
            </a:r>
          </a:p>
          <a:p>
            <a:pPr algn="just">
              <a:buAutoNum type="arabicPeriod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Carbon  monoxide (CO): causes headache, fatigue, nausea, reduce the ability of the circulatory system to transport oxygen.</a:t>
            </a:r>
          </a:p>
          <a:p>
            <a:pPr algn="just">
              <a:buAutoNum type="arabicPeriod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Particulate matter (PM 2.5, PM 10): Increase acute and chronic respiratory diseases, irritate tissues of throat, nose lungs and eyes.</a:t>
            </a:r>
          </a:p>
          <a:p>
            <a:pPr algn="just">
              <a:buAutoNum type="arabicPeriod"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Lead (Pb): mostly children at risk, brain damage, behaviour problems, nerve disorders, digestive problems</a:t>
            </a:r>
            <a:endParaRPr lang="en-SG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580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Air pollutants occur either in gaseous form or as particulate matter (PM).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Particulate Matt (PM):</a:t>
            </a: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Very small particles of solid or liquid substances.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Less than 10um in diameter.</a:t>
            </a: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May be organic or inorganic.</a:t>
            </a:r>
          </a:p>
          <a:p>
            <a:pPr marL="0" indent="0">
              <a:buNone/>
            </a:pPr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Gaseous Pollutants: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Include sulfur dioxide (SO2), nitrogen oxides (NOX),  carbon monoxide (CO), ozone (O3), volatile organic compounds (VOC), hydrogen sulfide (H2S), Hydrogen fluoride (HF).</a:t>
            </a:r>
          </a:p>
          <a:p>
            <a:pPr marL="0" indent="0">
              <a:buNone/>
            </a:pPr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Primary &amp; Secondary Air Pollutants</a:t>
            </a:r>
          </a:p>
          <a:p>
            <a:pPr marL="0" indent="0">
              <a:buNone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Air pollutants can be classified as Primary or secondary pollutants.</a:t>
            </a:r>
          </a:p>
          <a:p>
            <a:pPr marL="0" indent="0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263491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633700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Primary Pollutants:</a:t>
            </a: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Emitted directly into air.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Include particulates, SO2, CO,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NOx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and  hydrocarbons.</a:t>
            </a:r>
          </a:p>
          <a:p>
            <a:pPr algn="just"/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Pollution problems accounted by primary pollutants include: CO (58%),  VOC (11%),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NOx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(15%). SO2(13%) and particulates (3%).</a:t>
            </a:r>
          </a:p>
          <a:p>
            <a:endParaRPr lang="en-US" sz="18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Secondary pollutants:</a:t>
            </a: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Produced through reactions between primary pollutants and normal atmospheric compounds.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For example ozone is formed over urban areas through reaction of primary pollutants, sunlight and natural atmospheric gases.</a:t>
            </a:r>
          </a:p>
          <a:p>
            <a:pPr algn="just"/>
            <a:endParaRPr lang="en-US" sz="1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1800" b="1" dirty="0" smtClean="0">
                <a:latin typeface="Arial" pitchFamily="34" charset="0"/>
                <a:cs typeface="Arial" pitchFamily="34" charset="0"/>
              </a:rPr>
              <a:t>Smog:</a:t>
            </a:r>
          </a:p>
          <a:p>
            <a:pPr marL="0" indent="0" algn="just">
              <a:buNone/>
            </a:pPr>
            <a:endParaRPr lang="en-US" sz="1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Term first used in 1905.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Mixture of smoke and fog.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Produce unhealthy urban air.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800" dirty="0" smtClean="0">
                <a:latin typeface="Arial" pitchFamily="34" charset="0"/>
                <a:cs typeface="Arial" pitchFamily="34" charset="0"/>
              </a:rPr>
              <a:t>Form of urban air pollution.</a:t>
            </a:r>
          </a:p>
          <a:p>
            <a:pPr marL="0" indent="0" algn="just">
              <a:buNone/>
            </a:pP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2100" dirty="0" smtClean="0">
                <a:latin typeface="Arial" pitchFamily="34" charset="0"/>
                <a:cs typeface="Arial" pitchFamily="34" charset="0"/>
              </a:rPr>
              <a:t>Also called photochemical smog/L.A type smog</a:t>
            </a:r>
            <a:r>
              <a:rPr lang="en-SG" sz="2100" dirty="0" smtClean="0"/>
              <a:t>/brown air/London type smog/grey air/industrial smog.</a:t>
            </a:r>
            <a:endParaRPr lang="en-US" sz="21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3222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530</Words>
  <Application>Microsoft Office PowerPoint</Application>
  <PresentationFormat>On-screen Show (4:3)</PresentationFormat>
  <Paragraphs>79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Air Pollution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 Pollution</dc:title>
  <dc:creator>Zaira Ahmad</dc:creator>
  <cp:lastModifiedBy>Zaira Ahmad</cp:lastModifiedBy>
  <cp:revision>16</cp:revision>
  <dcterms:created xsi:type="dcterms:W3CDTF">2020-03-19T11:16:38Z</dcterms:created>
  <dcterms:modified xsi:type="dcterms:W3CDTF">2020-03-20T17:26:02Z</dcterms:modified>
</cp:coreProperties>
</file>