
<file path=[Content_Types].xml><?xml version="1.0" encoding="utf-8"?>
<Types xmlns="http://schemas.openxmlformats.org/package/2006/content-types">
  <Default ContentType="application/xml" Extension="xml"/>
  <Default ContentType="image/jpeg" Extension="jfif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FFCCE1-9C3E-45CC-84C4-BA1D9E2F8A7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0D5A84F-B781-46FC-B336-90FA869054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/>
          <p:nvPr>
            <p:ph type="ctrTitle"/>
          </p:nvPr>
        </p:nvSpPr>
        <p:spPr>
          <a:xfrm>
            <a:off x="609600" y="19812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320"/>
              <a:buFont typeface="Constantia"/>
              <a:buNone/>
            </a:pPr>
            <a:r>
              <a:rPr lang="en-US" sz="4320"/>
              <a:t>Analysis on Scepticism in Russell Essays </a:t>
            </a:r>
            <a:endParaRPr sz="4320"/>
          </a:p>
        </p:txBody>
      </p:sp>
      <p:pic>
        <p:nvPicPr>
          <p:cNvPr id="38" name="Google Shape;38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733800" y="228600"/>
            <a:ext cx="119062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essays is one of the hall marks of Bertrand Russell.</a:t>
            </a:r>
          </a:p>
          <a:p>
            <a:r>
              <a:rPr lang="en-US" dirty="0" smtClean="0"/>
              <a:t>The main argument of this essay is that </a:t>
            </a:r>
            <a:r>
              <a:rPr lang="en-US" dirty="0" err="1" smtClean="0"/>
              <a:t>scepticism</a:t>
            </a:r>
            <a:r>
              <a:rPr lang="en-US" dirty="0" smtClean="0"/>
              <a:t> is only way through which we can find out truth in this world.</a:t>
            </a:r>
          </a:p>
          <a:p>
            <a:r>
              <a:rPr lang="en-US" dirty="0" err="1" smtClean="0"/>
              <a:t>Scepticism</a:t>
            </a:r>
            <a:r>
              <a:rPr lang="en-US" dirty="0" smtClean="0"/>
              <a:t> can promote positivity in life because it allows a logical and objective view of life.</a:t>
            </a:r>
          </a:p>
          <a:p>
            <a:r>
              <a:rPr lang="en-US" dirty="0" err="1" smtClean="0"/>
              <a:t>Scepticism</a:t>
            </a:r>
            <a:r>
              <a:rPr lang="en-US" dirty="0" smtClean="0"/>
              <a:t> broadens the view of the eye and gives the capability to challenge the rights and the wrongs.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On </a:t>
            </a:r>
            <a:r>
              <a:rPr lang="en-US" i="1" dirty="0"/>
              <a:t>T</a:t>
            </a:r>
            <a:r>
              <a:rPr lang="en-US" i="1" dirty="0" smtClean="0"/>
              <a:t>he Value </a:t>
            </a:r>
            <a:r>
              <a:rPr lang="en-US" i="1" dirty="0"/>
              <a:t>O</a:t>
            </a:r>
            <a:r>
              <a:rPr lang="en-US" i="1" dirty="0" smtClean="0"/>
              <a:t>f </a:t>
            </a:r>
            <a:r>
              <a:rPr lang="en-US" i="1" dirty="0" err="1" smtClean="0"/>
              <a:t>Scepticism</a:t>
            </a:r>
            <a:r>
              <a:rPr lang="en-US" i="1" dirty="0" smtClean="0"/>
              <a:t> (Analysis)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838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Scepticism</a:t>
            </a:r>
            <a:r>
              <a:rPr lang="en-US" dirty="0" smtClean="0"/>
              <a:t> builds a roadway to rationality which facilitates human in conclusion and accomplishing life goals.</a:t>
            </a:r>
          </a:p>
          <a:p>
            <a:r>
              <a:rPr lang="en-US" dirty="0" smtClean="0"/>
              <a:t>Russell is against staunch </a:t>
            </a:r>
            <a:r>
              <a:rPr lang="en-US" dirty="0" err="1" smtClean="0"/>
              <a:t>scepticism</a:t>
            </a:r>
            <a:r>
              <a:rPr lang="en-US" dirty="0" smtClean="0"/>
              <a:t> where a man never believes any proposition.</a:t>
            </a:r>
          </a:p>
          <a:p>
            <a:r>
              <a:rPr lang="en-US" dirty="0" smtClean="0"/>
              <a:t>He is against dogmatic knowledge where people blindly follow the path directed to them.</a:t>
            </a:r>
          </a:p>
          <a:p>
            <a:r>
              <a:rPr lang="en-US" dirty="0" smtClean="0"/>
              <a:t>His view is very wide about </a:t>
            </a:r>
            <a:r>
              <a:rPr lang="en-US" dirty="0" err="1" smtClean="0"/>
              <a:t>scepticism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i="1" dirty="0" smtClean="0"/>
              <a:t>Analysis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64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way is a moderate way of </a:t>
            </a:r>
            <a:r>
              <a:rPr lang="en-US" dirty="0" err="1" smtClean="0"/>
              <a:t>scepticism</a:t>
            </a:r>
            <a:r>
              <a:rPr lang="en-US" dirty="0" smtClean="0"/>
              <a:t> .He does not challenge the ideas when the experts get agreed to .</a:t>
            </a:r>
          </a:p>
          <a:p>
            <a:r>
              <a:rPr lang="en-US" dirty="0" smtClean="0"/>
              <a:t>His opinion is that we must not follow the tradition blindly because it can contain something which is against humanity.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scepticism</a:t>
            </a:r>
            <a:r>
              <a:rPr lang="en-US" dirty="0" smtClean="0"/>
              <a:t> which Russell advocates is not the one which denounces morality, religion and God.</a:t>
            </a:r>
          </a:p>
          <a:p>
            <a:r>
              <a:rPr lang="en-US" dirty="0" smtClean="0"/>
              <a:t>His </a:t>
            </a:r>
            <a:r>
              <a:rPr lang="en-US" dirty="0" err="1" smtClean="0"/>
              <a:t>scepticism</a:t>
            </a:r>
            <a:r>
              <a:rPr lang="en-US" dirty="0" smtClean="0"/>
              <a:t> is directed for the betterment of humanity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Analysis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5631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also wants us to be </a:t>
            </a:r>
            <a:r>
              <a:rPr lang="en-US" dirty="0" err="1" smtClean="0"/>
              <a:t>sceptical</a:t>
            </a:r>
            <a:r>
              <a:rPr lang="en-US" dirty="0" smtClean="0"/>
              <a:t> so that humanity focused efforts could be done.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</a:t>
            </a:r>
            <a:r>
              <a:rPr lang="en-US" sz="4000" i="1" dirty="0" smtClean="0"/>
              <a:t>THANK  YOU</a:t>
            </a:r>
            <a:endParaRPr lang="en-US" sz="4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Analysis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2508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