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8</a:t>
            </a:r>
            <a:br>
              <a:rPr lang="en-US" dirty="0" smtClean="0"/>
            </a:br>
            <a:r>
              <a:rPr lang="en-US" dirty="0" smtClean="0"/>
              <a:t>Movements and Reformers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following points were included in it:</a:t>
            </a:r>
          </a:p>
          <a:p>
            <a:r>
              <a:rPr lang="en-US" dirty="0" smtClean="0"/>
              <a:t>1. Renunciation of all Government titles.</a:t>
            </a:r>
          </a:p>
          <a:p>
            <a:r>
              <a:rPr lang="en-US" dirty="0" smtClean="0"/>
              <a:t>2. Boycott of legislature and court.</a:t>
            </a:r>
          </a:p>
          <a:p>
            <a:r>
              <a:rPr lang="en-US" dirty="0" smtClean="0"/>
              <a:t>3. Withdrawal of student’s from educational institutions.</a:t>
            </a:r>
          </a:p>
          <a:p>
            <a:r>
              <a:rPr lang="en-US" dirty="0" smtClean="0"/>
              <a:t>4. Resignation from government posts.</a:t>
            </a:r>
          </a:p>
          <a:p>
            <a:r>
              <a:rPr lang="en-US" dirty="0" smtClean="0"/>
              <a:t>5. General civil disobedience.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a result of this proclamation of fatwa, hundreds of thousands people returned the titles and stopped sending their children to government schools and colleges. All those highly educated young men who could have rose to high government positions bade farewell to their bright future and accepted ordinary jobs in the private sector. The vacuum created in government offices was joyfully filled in by Hindus, while the Muslim government employees willingly accepted starvation for the sake of the Muslim cause.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Under the hypnotism of Mr. Gandhi, Muslim </a:t>
            </a:r>
            <a:r>
              <a:rPr lang="en-US" dirty="0" err="1" smtClean="0"/>
              <a:t>ulama</a:t>
            </a:r>
            <a:r>
              <a:rPr lang="en-US" dirty="0" smtClean="0"/>
              <a:t> had issued a verdict and declared India as </a:t>
            </a:r>
            <a:r>
              <a:rPr lang="en-US" i="1" dirty="0" smtClean="0"/>
              <a:t>Dar-</a:t>
            </a:r>
            <a:r>
              <a:rPr lang="en-US" i="1" dirty="0" err="1" smtClean="0"/>
              <a:t>ul</a:t>
            </a:r>
            <a:r>
              <a:rPr lang="en-US" i="1" dirty="0" smtClean="0"/>
              <a:t>-</a:t>
            </a:r>
            <a:r>
              <a:rPr lang="en-US" i="1" dirty="0" err="1" smtClean="0"/>
              <a:t>Harab</a:t>
            </a:r>
            <a:r>
              <a:rPr lang="en-US" dirty="0" smtClean="0"/>
              <a:t> and the Muslims therefore needed to migrate to some other country or </a:t>
            </a:r>
            <a:r>
              <a:rPr lang="en-US" i="1" dirty="0" smtClean="0"/>
              <a:t>Dar-</a:t>
            </a:r>
            <a:r>
              <a:rPr lang="en-US" i="1" dirty="0" err="1" smtClean="0"/>
              <a:t>ul</a:t>
            </a:r>
            <a:r>
              <a:rPr lang="en-US" i="1" dirty="0" smtClean="0"/>
              <a:t>-Salam</a:t>
            </a:r>
            <a:r>
              <a:rPr lang="en-US" dirty="0" smtClean="0"/>
              <a:t>. Thousands of families sold out their properties for a tenth of their value and hastily left for Afghanistan, in August 1920. As many as eighteen thousand people marched towards Afghanistan, which was unable to bear the influx of the people.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Thus, the Afghan authorities closed their frontiers. Eventually the </a:t>
            </a:r>
            <a:r>
              <a:rPr lang="en-US" dirty="0" err="1" smtClean="0"/>
              <a:t>Muhajarins</a:t>
            </a:r>
            <a:r>
              <a:rPr lang="en-US" dirty="0" smtClean="0"/>
              <a:t> had to return to their homes. A great number of old man, women and children died on their way during returning to homes and those who luckily reach alive their former places. They found themselves homeless and penniless. In fact they faced great difficulties. Even the preachers of </a:t>
            </a:r>
            <a:r>
              <a:rPr lang="en-US" dirty="0" err="1" smtClean="0"/>
              <a:t>Khilafat</a:t>
            </a:r>
            <a:r>
              <a:rPr lang="en-US" dirty="0" smtClean="0"/>
              <a:t> Movement realized the fact.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January 1921, nearly three thousands students of various colleges and schools boycotted their classes and a number of teachers most of them were Muslims tendered their resignation. The Movement became so powerful that the Government was obliged to pay attention to the problem. The British Government invited Seth Jan-Muhammad </a:t>
            </a:r>
            <a:r>
              <a:rPr lang="en-US" dirty="0" err="1" smtClean="0"/>
              <a:t>Chutani</a:t>
            </a:r>
            <a:r>
              <a:rPr lang="en-US" dirty="0" smtClean="0"/>
              <a:t>, the President of </a:t>
            </a:r>
            <a:r>
              <a:rPr lang="en-US" dirty="0" err="1" smtClean="0"/>
              <a:t>Khilafat</a:t>
            </a:r>
            <a:r>
              <a:rPr lang="en-US" dirty="0" smtClean="0"/>
              <a:t> conference to visit London to discuss the issue. A delegation under his leadership visited London and discussed the sentiment of Muslims but the delegation also returned unsuccessfully.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Khilafat</a:t>
            </a:r>
            <a:r>
              <a:rPr lang="en-US" dirty="0" smtClean="0"/>
              <a:t> Movement came to an end when thousands of Indians were put behind the bar. The leaders in spite of their best efforts could not maintain the Hindu-Muslim Unity. One of the main reasons which caused a death blow to </a:t>
            </a:r>
            <a:r>
              <a:rPr lang="en-US" dirty="0" err="1" smtClean="0"/>
              <a:t>Khilafat</a:t>
            </a:r>
            <a:r>
              <a:rPr lang="en-US" dirty="0" smtClean="0"/>
              <a:t> Movement was the indirect announcement of Gandhi to discontinue the Non Co-operation Movement.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Gandhi used an incident of arson on February 1922, when a violent mob set on fire a police </a:t>
            </a:r>
            <a:r>
              <a:rPr lang="en-US" dirty="0" err="1" smtClean="0"/>
              <a:t>choki</a:t>
            </a:r>
            <a:r>
              <a:rPr lang="en-US" dirty="0" smtClean="0"/>
              <a:t> at </a:t>
            </a:r>
            <a:r>
              <a:rPr lang="en-US" dirty="0" err="1" smtClean="0"/>
              <a:t>Chora</a:t>
            </a:r>
            <a:r>
              <a:rPr lang="en-US" dirty="0" smtClean="0"/>
              <a:t> </a:t>
            </a:r>
            <a:r>
              <a:rPr lang="en-US" dirty="0" err="1" smtClean="0"/>
              <a:t>Churi</a:t>
            </a:r>
            <a:r>
              <a:rPr lang="en-US" dirty="0" smtClean="0"/>
              <a:t> at district </a:t>
            </a:r>
            <a:r>
              <a:rPr lang="en-US" dirty="0" err="1" smtClean="0"/>
              <a:t>Gorakpur</a:t>
            </a:r>
            <a:r>
              <a:rPr lang="en-US" dirty="0" smtClean="0"/>
              <a:t>, burning twenty one constables to death as an excuse to call off the non-cooperation movement. It adversely affected the </a:t>
            </a:r>
            <a:r>
              <a:rPr lang="en-US" dirty="0" err="1" smtClean="0"/>
              <a:t>Khilafat</a:t>
            </a:r>
            <a:r>
              <a:rPr lang="en-US" dirty="0" smtClean="0"/>
              <a:t> Movement which thought to be integral part of movement.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In 1924, </a:t>
            </a:r>
            <a:r>
              <a:rPr lang="en-US" dirty="0" err="1" smtClean="0"/>
              <a:t>Kamal</a:t>
            </a:r>
            <a:r>
              <a:rPr lang="en-US" dirty="0" smtClean="0"/>
              <a:t> Ataturk set up a government on democratic basis in Turkey by abolishing </a:t>
            </a:r>
            <a:r>
              <a:rPr lang="en-US" dirty="0" err="1" smtClean="0"/>
              <a:t>Khilafat</a:t>
            </a:r>
            <a:r>
              <a:rPr lang="en-US" dirty="0" smtClean="0"/>
              <a:t> as a system of government which served a finishing blow to </a:t>
            </a:r>
            <a:r>
              <a:rPr lang="en-US" dirty="0" err="1" smtClean="0"/>
              <a:t>Khilafat</a:t>
            </a:r>
            <a:r>
              <a:rPr lang="en-US" smtClean="0"/>
              <a:t> Movement in India and people had lost whatever interest that they had in the movement.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Nawab</a:t>
            </a:r>
            <a:r>
              <a:rPr lang="en-US" b="1" dirty="0" smtClean="0"/>
              <a:t> </a:t>
            </a:r>
            <a:r>
              <a:rPr lang="en-US" b="1" dirty="0" err="1" smtClean="0"/>
              <a:t>Salimullah</a:t>
            </a:r>
            <a:endParaRPr lang="en-US" dirty="0"/>
          </a:p>
        </p:txBody>
      </p:sp>
      <p:sp>
        <p:nvSpPr>
          <p:cNvPr id="3" name="Content Placeholder 2"/>
          <p:cNvSpPr>
            <a:spLocks noGrp="1"/>
          </p:cNvSpPr>
          <p:nvPr>
            <p:ph idx="1"/>
          </p:nvPr>
        </p:nvSpPr>
        <p:spPr/>
        <p:txBody>
          <a:bodyPr/>
          <a:lstStyle/>
          <a:p>
            <a:r>
              <a:rPr lang="en-US" dirty="0" err="1" smtClean="0"/>
              <a:t>Khwaja</a:t>
            </a:r>
            <a:r>
              <a:rPr lang="en-US" dirty="0" smtClean="0"/>
              <a:t> </a:t>
            </a:r>
            <a:r>
              <a:rPr lang="en-US" dirty="0" err="1" smtClean="0"/>
              <a:t>Salimullah</a:t>
            </a:r>
            <a:r>
              <a:rPr lang="en-US" dirty="0" smtClean="0"/>
              <a:t>, </a:t>
            </a:r>
            <a:r>
              <a:rPr lang="en-US" dirty="0" err="1" smtClean="0"/>
              <a:t>Nawab</a:t>
            </a:r>
            <a:r>
              <a:rPr lang="en-US" dirty="0" smtClean="0"/>
              <a:t> of Dhaka, Muslim nationalist, an architect of the All Indian Muslim League, was born at the </a:t>
            </a:r>
            <a:r>
              <a:rPr lang="en-US" dirty="0" err="1" smtClean="0"/>
              <a:t>Ahsan</a:t>
            </a:r>
            <a:r>
              <a:rPr lang="en-US" dirty="0" smtClean="0"/>
              <a:t> </a:t>
            </a:r>
            <a:r>
              <a:rPr lang="en-US" dirty="0" err="1" smtClean="0"/>
              <a:t>Manzil</a:t>
            </a:r>
            <a:r>
              <a:rPr lang="en-US" dirty="0" smtClean="0"/>
              <a:t> on 7</a:t>
            </a:r>
            <a:r>
              <a:rPr lang="en-US" baseline="30000" dirty="0" smtClean="0"/>
              <a:t>th</a:t>
            </a:r>
            <a:r>
              <a:rPr lang="en-US" dirty="0" smtClean="0"/>
              <a:t> June, 1871.</a:t>
            </a:r>
          </a:p>
          <a:p>
            <a:r>
              <a:rPr lang="en-US" dirty="0" smtClean="0"/>
              <a:t>He was the son of </a:t>
            </a:r>
            <a:r>
              <a:rPr lang="en-US" dirty="0" err="1" smtClean="0"/>
              <a:t>Nawab</a:t>
            </a:r>
            <a:r>
              <a:rPr lang="en-US" dirty="0" smtClean="0"/>
              <a:t> </a:t>
            </a:r>
            <a:r>
              <a:rPr lang="en-US" dirty="0" err="1" smtClean="0"/>
              <a:t>Khwaja</a:t>
            </a:r>
            <a:r>
              <a:rPr lang="en-US" dirty="0" smtClean="0"/>
              <a:t> </a:t>
            </a:r>
            <a:r>
              <a:rPr lang="en-US" dirty="0" err="1" smtClean="0"/>
              <a:t>Ahsanullah</a:t>
            </a:r>
            <a:r>
              <a:rPr lang="en-US" dirty="0" smtClean="0"/>
              <a:t> and grandson of </a:t>
            </a:r>
            <a:r>
              <a:rPr lang="en-US" dirty="0" err="1" smtClean="0"/>
              <a:t>Nawab</a:t>
            </a:r>
            <a:r>
              <a:rPr lang="en-US" dirty="0" smtClean="0"/>
              <a:t> </a:t>
            </a:r>
            <a:r>
              <a:rPr lang="en-US" dirty="0" err="1" smtClean="0"/>
              <a:t>Khwaja</a:t>
            </a:r>
            <a:r>
              <a:rPr lang="en-US" dirty="0" smtClean="0"/>
              <a:t> Abdul </a:t>
            </a:r>
            <a:r>
              <a:rPr lang="en-US" dirty="0" err="1" smtClean="0"/>
              <a:t>Ghani</a:t>
            </a:r>
            <a:r>
              <a:rPr lang="en-US" dirty="0" smtClean="0"/>
              <a:t>. He was a patron of education and learnt Urdu, Arabic, Persian and English at home.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He entered government service as a Deputy Magistrate in 1893, but left the job of Magistrate in 1895. Then he started business. After his father’s death in 1901, </a:t>
            </a:r>
            <a:r>
              <a:rPr lang="en-US" dirty="0" err="1" smtClean="0"/>
              <a:t>Salimullah</a:t>
            </a:r>
            <a:r>
              <a:rPr lang="en-US" dirty="0" smtClean="0"/>
              <a:t>, as the eldest surviving son, become the head of the Dhaka </a:t>
            </a:r>
            <a:r>
              <a:rPr lang="en-US" dirty="0" err="1" smtClean="0"/>
              <a:t>Nawab</a:t>
            </a:r>
            <a:r>
              <a:rPr lang="en-US" dirty="0" smtClean="0"/>
              <a:t> estate and inherited the hereditary title “</a:t>
            </a:r>
            <a:r>
              <a:rPr lang="en-US" dirty="0" err="1" smtClean="0"/>
              <a:t>Nawab</a:t>
            </a:r>
            <a:r>
              <a:rPr lang="en-US" dirty="0" smtClean="0"/>
              <a:t>”. His name is still a house hold word in Bangladesh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Khilafat</a:t>
            </a:r>
            <a:r>
              <a:rPr lang="en-US" dirty="0" smtClean="0"/>
              <a:t> Movement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err="1" smtClean="0"/>
              <a:t>Khilafat</a:t>
            </a:r>
            <a:r>
              <a:rPr lang="en-US" dirty="0" smtClean="0"/>
              <a:t> movement was a very important event in the political history of India. The Muslims of India had a great regard for the </a:t>
            </a:r>
            <a:r>
              <a:rPr lang="en-US" dirty="0" err="1" smtClean="0"/>
              <a:t>Khilafat</a:t>
            </a:r>
            <a:r>
              <a:rPr lang="en-US" dirty="0" smtClean="0"/>
              <a:t> (Caliphate</a:t>
            </a:r>
            <a:r>
              <a:rPr lang="en-US" b="1" dirty="0" smtClean="0"/>
              <a:t>).</a:t>
            </a:r>
            <a:r>
              <a:rPr lang="en-US" dirty="0" smtClean="0"/>
              <a:t> During World War I, the (Turkey) joined the war in </a:t>
            </a:r>
            <a:r>
              <a:rPr lang="en-US" dirty="0" err="1" smtClean="0"/>
              <a:t>favour</a:t>
            </a:r>
            <a:r>
              <a:rPr lang="en-US" dirty="0" smtClean="0"/>
              <a:t> of Germany. But Turkey and Germany lost the war and a pact commonly known as Istanbul Accord was concluded between the Allied Forces on 3</a:t>
            </a:r>
            <a:r>
              <a:rPr lang="en-US" baseline="30000" dirty="0" smtClean="0"/>
              <a:t>rd</a:t>
            </a:r>
            <a:r>
              <a:rPr lang="en-US" dirty="0" smtClean="0"/>
              <a:t> November 1918. According to this Pact the territories of Turkey were to be divided among France, Greece and Britain.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err="1" smtClean="0"/>
              <a:t>Nawab</a:t>
            </a:r>
            <a:r>
              <a:rPr lang="en-US" dirty="0" smtClean="0"/>
              <a:t> </a:t>
            </a:r>
            <a:r>
              <a:rPr lang="en-US" dirty="0" err="1" smtClean="0"/>
              <a:t>Salimullah</a:t>
            </a:r>
            <a:r>
              <a:rPr lang="en-US" dirty="0" smtClean="0"/>
              <a:t> got involved in politics in 1903-1904 by the way of giving opinion on the government’s plan for the partition of Bengal. His contribution to Muslim politics in India was most noteworthy. It was he who was called upon to move the first Resolution at the inaugural Session of the All India Muslim League held in Dhaka on 30 December 1906.</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err="1" smtClean="0"/>
              <a:t>Nawab</a:t>
            </a:r>
            <a:r>
              <a:rPr lang="en-US" dirty="0" smtClean="0"/>
              <a:t> </a:t>
            </a:r>
            <a:r>
              <a:rPr lang="en-US" dirty="0" err="1" smtClean="0"/>
              <a:t>Salimullah</a:t>
            </a:r>
            <a:r>
              <a:rPr lang="en-US" dirty="0" smtClean="0"/>
              <a:t> </a:t>
            </a:r>
            <a:r>
              <a:rPr lang="en-US" dirty="0" err="1" smtClean="0"/>
              <a:t>Bahadur</a:t>
            </a:r>
            <a:r>
              <a:rPr lang="en-US" dirty="0" smtClean="0"/>
              <a:t> as one of the prime founder members of the Muslim League Lighted a candle that burnt undimmed till the dream of Muslim renascence found its fullest and most concrete expression in the birth of Pakistan.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err="1" smtClean="0"/>
              <a:t>Nawab</a:t>
            </a:r>
            <a:r>
              <a:rPr lang="en-US" dirty="0" smtClean="0"/>
              <a:t> </a:t>
            </a:r>
            <a:r>
              <a:rPr lang="en-US" dirty="0" err="1" smtClean="0"/>
              <a:t>Mohsinul</a:t>
            </a:r>
            <a:r>
              <a:rPr lang="en-US" dirty="0" smtClean="0"/>
              <a:t> </a:t>
            </a:r>
            <a:r>
              <a:rPr lang="en-US" dirty="0" err="1" smtClean="0"/>
              <a:t>Malik</a:t>
            </a:r>
            <a:endParaRPr lang="en-US" dirty="0"/>
          </a:p>
        </p:txBody>
      </p:sp>
      <p:sp>
        <p:nvSpPr>
          <p:cNvPr id="3" name="Content Placeholder 2"/>
          <p:cNvSpPr>
            <a:spLocks noGrp="1"/>
          </p:cNvSpPr>
          <p:nvPr>
            <p:ph idx="1"/>
          </p:nvPr>
        </p:nvSpPr>
        <p:spPr/>
        <p:txBody>
          <a:bodyPr/>
          <a:lstStyle/>
          <a:p>
            <a:r>
              <a:rPr lang="en-US" dirty="0" err="1" smtClean="0"/>
              <a:t>Nawab</a:t>
            </a:r>
            <a:r>
              <a:rPr lang="en-US" dirty="0" smtClean="0"/>
              <a:t> </a:t>
            </a:r>
            <a:r>
              <a:rPr lang="en-US" dirty="0" err="1" smtClean="0"/>
              <a:t>Mohsin-ul-Mulk</a:t>
            </a:r>
            <a:r>
              <a:rPr lang="en-US" dirty="0" smtClean="0"/>
              <a:t> was born on 9th December 1837 in the town of </a:t>
            </a:r>
            <a:r>
              <a:rPr lang="en-US" dirty="0" err="1" smtClean="0"/>
              <a:t>Etawah</a:t>
            </a:r>
            <a:r>
              <a:rPr lang="en-US" dirty="0" smtClean="0"/>
              <a:t>, a part of United Provinces. He was the son of </a:t>
            </a:r>
            <a:r>
              <a:rPr lang="en-US" dirty="0" err="1" smtClean="0"/>
              <a:t>Syed</a:t>
            </a:r>
            <a:r>
              <a:rPr lang="en-US" dirty="0" smtClean="0"/>
              <a:t> Mir </a:t>
            </a:r>
            <a:r>
              <a:rPr lang="en-US" dirty="0" err="1" smtClean="0"/>
              <a:t>Zaamin</a:t>
            </a:r>
            <a:r>
              <a:rPr lang="en-US" dirty="0" smtClean="0"/>
              <a:t> Ali. He got his early education in and around </a:t>
            </a:r>
            <a:r>
              <a:rPr lang="en-US" dirty="0" err="1" smtClean="0"/>
              <a:t>Etawah</a:t>
            </a:r>
            <a:r>
              <a:rPr lang="en-US" dirty="0" smtClean="0"/>
              <a:t>. He was given the education of Persian and Arabic. He participated in Aligarh and he was also included in those people who were founder of All India Muslim League.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In 1867, he topped in the Provincial Civil Service examination. He was elected for Deputy Collector in U.P. He proceeded to Hyderabad into the service of the </a:t>
            </a:r>
            <a:r>
              <a:rPr lang="en-US" dirty="0" err="1" smtClean="0"/>
              <a:t>Nizam</a:t>
            </a:r>
            <a:r>
              <a:rPr lang="en-US" dirty="0" smtClean="0"/>
              <a:t> in 1874. Due to his twenty years service he got titles of </a:t>
            </a:r>
            <a:r>
              <a:rPr lang="en-US" dirty="0" err="1" smtClean="0"/>
              <a:t>Munir</a:t>
            </a:r>
            <a:r>
              <a:rPr lang="en-US" dirty="0" smtClean="0"/>
              <a:t> </a:t>
            </a:r>
            <a:r>
              <a:rPr lang="en-US" dirty="0" err="1" smtClean="0"/>
              <a:t>Nawaz</a:t>
            </a:r>
            <a:r>
              <a:rPr lang="en-US" dirty="0" smtClean="0"/>
              <a:t> Jang and </a:t>
            </a:r>
            <a:r>
              <a:rPr lang="en-US" dirty="0" err="1" smtClean="0"/>
              <a:t>Nawab</a:t>
            </a:r>
            <a:r>
              <a:rPr lang="en-US" dirty="0" smtClean="0"/>
              <a:t> </a:t>
            </a:r>
            <a:r>
              <a:rPr lang="en-US" dirty="0" err="1" smtClean="0"/>
              <a:t>Mohsin-ul-Daula</a:t>
            </a:r>
            <a:r>
              <a:rPr lang="en-US" dirty="0" smtClean="0"/>
              <a:t> by the </a:t>
            </a:r>
            <a:r>
              <a:rPr lang="en-US" dirty="0" err="1" smtClean="0"/>
              <a:t>Nizam</a:t>
            </a:r>
            <a:r>
              <a:rPr lang="en-US" dirty="0" smtClean="0"/>
              <a:t> of Hyderabad.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err="1" smtClean="0"/>
              <a:t>Mohsin-ul-Mulk</a:t>
            </a:r>
            <a:r>
              <a:rPr lang="en-US" dirty="0" smtClean="0"/>
              <a:t> met Sir </a:t>
            </a:r>
            <a:r>
              <a:rPr lang="en-US" dirty="0" err="1" smtClean="0"/>
              <a:t>Syed</a:t>
            </a:r>
            <a:r>
              <a:rPr lang="en-US" dirty="0" smtClean="0"/>
              <a:t> Ahmad Khan when he was posted as </a:t>
            </a:r>
            <a:r>
              <a:rPr lang="en-US" dirty="0" err="1" smtClean="0"/>
              <a:t>Tahsildar</a:t>
            </a:r>
            <a:r>
              <a:rPr lang="en-US" dirty="0" smtClean="0"/>
              <a:t> in </a:t>
            </a:r>
            <a:r>
              <a:rPr lang="en-US" dirty="0" err="1" smtClean="0"/>
              <a:t>Etawah</a:t>
            </a:r>
            <a:r>
              <a:rPr lang="en-US" dirty="0" smtClean="0"/>
              <a:t>. He became a strong supporter of Sir </a:t>
            </a:r>
            <a:r>
              <a:rPr lang="en-US" dirty="0" err="1" smtClean="0"/>
              <a:t>Syed</a:t>
            </a:r>
            <a:r>
              <a:rPr lang="en-US" dirty="0" smtClean="0"/>
              <a:t> Ahmad Khan’s vision and the Aligarh Movement. In 1864 he became member of the Scientific Society. In order to support Sir </a:t>
            </a:r>
            <a:r>
              <a:rPr lang="en-US" dirty="0" err="1" smtClean="0"/>
              <a:t>Syed</a:t>
            </a:r>
            <a:r>
              <a:rPr lang="en-US" dirty="0" smtClean="0"/>
              <a:t> vision and Aligarh Movement he started writing articles in </a:t>
            </a:r>
            <a:r>
              <a:rPr lang="en-US" dirty="0" err="1" smtClean="0"/>
              <a:t>Tahzeebul</a:t>
            </a:r>
            <a:r>
              <a:rPr lang="en-US" dirty="0" smtClean="0"/>
              <a:t> </a:t>
            </a:r>
            <a:r>
              <a:rPr lang="en-US" dirty="0" err="1" smtClean="0"/>
              <a:t>Akhlaq</a:t>
            </a: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On the death of Sir </a:t>
            </a:r>
            <a:r>
              <a:rPr lang="en-US" dirty="0" err="1" smtClean="0"/>
              <a:t>Syed</a:t>
            </a:r>
            <a:r>
              <a:rPr lang="en-US" dirty="0" smtClean="0"/>
              <a:t>, in 1899 he was appointed as the Secretary of the Muslim Educational Conference.</a:t>
            </a:r>
          </a:p>
          <a:p>
            <a:r>
              <a:rPr lang="en-US" dirty="0" smtClean="0"/>
              <a:t>He died in </a:t>
            </a:r>
            <a:r>
              <a:rPr lang="en-US" dirty="0" err="1" smtClean="0"/>
              <a:t>Simla</a:t>
            </a:r>
            <a:r>
              <a:rPr lang="en-US" dirty="0" smtClean="0"/>
              <a:t> on 16th October 1907.</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Nawab</a:t>
            </a:r>
            <a:r>
              <a:rPr lang="en-US" dirty="0" smtClean="0"/>
              <a:t> </a:t>
            </a:r>
            <a:r>
              <a:rPr lang="en-US" dirty="0" err="1" smtClean="0"/>
              <a:t>Waqar-ul-Mulk</a:t>
            </a:r>
            <a:endParaRPr lang="en-US" dirty="0"/>
          </a:p>
        </p:txBody>
      </p:sp>
      <p:sp>
        <p:nvSpPr>
          <p:cNvPr id="3" name="Content Placeholder 2"/>
          <p:cNvSpPr>
            <a:spLocks noGrp="1"/>
          </p:cNvSpPr>
          <p:nvPr>
            <p:ph idx="1"/>
          </p:nvPr>
        </p:nvSpPr>
        <p:spPr/>
        <p:txBody>
          <a:bodyPr/>
          <a:lstStyle/>
          <a:p>
            <a:r>
              <a:rPr lang="en-US" dirty="0" err="1" smtClean="0"/>
              <a:t>Nawab</a:t>
            </a:r>
            <a:r>
              <a:rPr lang="en-US" dirty="0" smtClean="0"/>
              <a:t> </a:t>
            </a:r>
            <a:r>
              <a:rPr lang="en-US" dirty="0" err="1" smtClean="0"/>
              <a:t>Waqar-ul-Mulk</a:t>
            </a:r>
            <a:r>
              <a:rPr lang="en-US" dirty="0" smtClean="0"/>
              <a:t> was born on 24 March 1841, in Meerut. His real name was </a:t>
            </a:r>
            <a:r>
              <a:rPr lang="en-US" dirty="0" err="1" smtClean="0"/>
              <a:t>Mushtaq</a:t>
            </a:r>
            <a:r>
              <a:rPr lang="en-US" dirty="0" smtClean="0"/>
              <a:t> </a:t>
            </a:r>
            <a:r>
              <a:rPr lang="en-US" dirty="0" err="1" smtClean="0"/>
              <a:t>Hussain</a:t>
            </a:r>
            <a:r>
              <a:rPr lang="en-US" dirty="0" smtClean="0"/>
              <a:t>. He was one of the founders All India League. He was a famous Muslim politician. He was self made man. He did his engineering from Engineering College </a:t>
            </a:r>
            <a:r>
              <a:rPr lang="en-US" dirty="0" err="1" smtClean="0"/>
              <a:t>Roorki</a:t>
            </a:r>
            <a:r>
              <a:rPr lang="en-US" dirty="0" smtClean="0"/>
              <a:t>. He was Law secretary in the government of Hyderabad State Deccan and later joined Revenues department.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He was appointed as Governor of </a:t>
            </a:r>
            <a:r>
              <a:rPr lang="en-US" dirty="0" err="1" smtClean="0"/>
              <a:t>Wararangle</a:t>
            </a:r>
            <a:r>
              <a:rPr lang="en-US" dirty="0" smtClean="0"/>
              <a:t> (newly established state), to due his effort the state became very prosperous. Government of Hyderabad gave him the title of </a:t>
            </a:r>
            <a:r>
              <a:rPr lang="en-US" dirty="0" err="1" smtClean="0"/>
              <a:t>Nawab</a:t>
            </a:r>
            <a:r>
              <a:rPr lang="en-US" dirty="0" smtClean="0"/>
              <a:t> </a:t>
            </a:r>
            <a:r>
              <a:rPr lang="en-US" dirty="0" err="1" smtClean="0"/>
              <a:t>Intezar</a:t>
            </a:r>
            <a:r>
              <a:rPr lang="en-US" dirty="0" smtClean="0"/>
              <a:t> Jung. Then he was appointed as Revenue Secretary with the order of </a:t>
            </a:r>
            <a:r>
              <a:rPr lang="en-US" dirty="0" err="1" smtClean="0"/>
              <a:t>Nizam</a:t>
            </a:r>
            <a:r>
              <a:rPr lang="en-US" dirty="0" smtClean="0"/>
              <a:t> of Deccan. He served as Personal Secretary and adviser to the Prime Minister </a:t>
            </a:r>
            <a:r>
              <a:rPr lang="en-US" dirty="0" err="1" smtClean="0"/>
              <a:t>Nawab</a:t>
            </a:r>
            <a:r>
              <a:rPr lang="en-US" dirty="0" smtClean="0"/>
              <a:t> </a:t>
            </a:r>
            <a:r>
              <a:rPr lang="en-US" dirty="0" err="1" smtClean="0"/>
              <a:t>Bashiral</a:t>
            </a:r>
            <a:r>
              <a:rPr lang="en-US" dirty="0" smtClean="0"/>
              <a:t> </a:t>
            </a:r>
            <a:r>
              <a:rPr lang="en-US" dirty="0" err="1" smtClean="0"/>
              <a:t>Daulla</a:t>
            </a:r>
            <a:r>
              <a:rPr lang="en-US" dirty="0" smtClean="0"/>
              <a:t> and became the Deputy Prime Minister of Hyderabad.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He was conferred the title of </a:t>
            </a:r>
            <a:r>
              <a:rPr lang="en-US" dirty="0" err="1" smtClean="0"/>
              <a:t>Nawab</a:t>
            </a:r>
            <a:r>
              <a:rPr lang="en-US" dirty="0" smtClean="0"/>
              <a:t> </a:t>
            </a:r>
            <a:r>
              <a:rPr lang="en-US" dirty="0" err="1" smtClean="0"/>
              <a:t>Viqar-ul-Mulk</a:t>
            </a:r>
            <a:r>
              <a:rPr lang="en-US" dirty="0" smtClean="0"/>
              <a:t> on 9 December 1890.He also remained a member of Scientific Society since 1866. He was also known for his involvement in Aligarh Movement.</a:t>
            </a:r>
          </a:p>
          <a:p>
            <a:pPr>
              <a:buNone/>
            </a:pPr>
            <a:r>
              <a:rPr lang="en-US" dirty="0" smtClean="0"/>
              <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err="1" smtClean="0"/>
              <a:t>Nawab</a:t>
            </a:r>
            <a:r>
              <a:rPr lang="en-US" dirty="0" smtClean="0"/>
              <a:t> </a:t>
            </a:r>
            <a:r>
              <a:rPr lang="en-US" dirty="0" err="1" smtClean="0"/>
              <a:t>Viqar-ul-Mulk</a:t>
            </a:r>
            <a:r>
              <a:rPr lang="en-US" dirty="0" smtClean="0"/>
              <a:t> joined the M.A.O. College in October 1892 in Aligarh. </a:t>
            </a:r>
            <a:r>
              <a:rPr lang="en-US" dirty="0" err="1" smtClean="0"/>
              <a:t>Nawab</a:t>
            </a:r>
            <a:r>
              <a:rPr lang="en-US" dirty="0" smtClean="0"/>
              <a:t> </a:t>
            </a:r>
            <a:r>
              <a:rPr lang="en-US" dirty="0" err="1" smtClean="0"/>
              <a:t>Viqar-ul-Mulk</a:t>
            </a:r>
            <a:r>
              <a:rPr lang="en-US" dirty="0" smtClean="0"/>
              <a:t>, Sir </a:t>
            </a:r>
            <a:r>
              <a:rPr lang="en-US" dirty="0" err="1" smtClean="0"/>
              <a:t>Agha</a:t>
            </a:r>
            <a:r>
              <a:rPr lang="en-US" dirty="0" smtClean="0"/>
              <a:t> Khan, Sir </a:t>
            </a:r>
            <a:r>
              <a:rPr lang="en-US" dirty="0" err="1" smtClean="0"/>
              <a:t>Shafi</a:t>
            </a:r>
            <a:r>
              <a:rPr lang="en-US" dirty="0" smtClean="0"/>
              <a:t> and </a:t>
            </a:r>
            <a:r>
              <a:rPr lang="en-US" dirty="0" err="1" smtClean="0"/>
              <a:t>Nawab</a:t>
            </a:r>
            <a:r>
              <a:rPr lang="en-US" dirty="0" smtClean="0"/>
              <a:t> </a:t>
            </a:r>
            <a:r>
              <a:rPr lang="en-US" dirty="0" err="1" smtClean="0"/>
              <a:t>Salim</a:t>
            </a:r>
            <a:r>
              <a:rPr lang="en-US" dirty="0" smtClean="0"/>
              <a:t>-</a:t>
            </a:r>
            <a:r>
              <a:rPr lang="en-US" dirty="0" err="1" smtClean="0"/>
              <a:t>ul</a:t>
            </a:r>
            <a:r>
              <a:rPr lang="en-US" dirty="0" smtClean="0"/>
              <a:t>-Khan organized a Mohammedan Educational Conference in December 1906.On the same occasion they also launched a new party called All India Muslim League. He was appointed as Honorary Secretary of M.A.O College in 1907.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During the war the Indian Muslims were in a very awkward position, because they had a deep-rooted devotion to the caliphate. They had profound respect for this holy institution. Therefore, their support to the British Government was subject to the safeguard and protection of the holy places of Turkey and on the condition that Turkey will not to be deprived of its territories.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Government of India in 1908, gave him the title of </a:t>
            </a:r>
            <a:r>
              <a:rPr lang="en-US" dirty="0" err="1" smtClean="0"/>
              <a:t>Nawab.It</a:t>
            </a:r>
            <a:r>
              <a:rPr lang="en-US" dirty="0" smtClean="0"/>
              <a:t> was his magnetizing personality which had induced </a:t>
            </a:r>
            <a:r>
              <a:rPr lang="en-US" dirty="0" err="1" smtClean="0"/>
              <a:t>Quaid</a:t>
            </a:r>
            <a:r>
              <a:rPr lang="en-US" dirty="0" smtClean="0"/>
              <a:t>-e-</a:t>
            </a:r>
            <a:r>
              <a:rPr lang="en-US" dirty="0" err="1" smtClean="0"/>
              <a:t>Azam</a:t>
            </a:r>
            <a:r>
              <a:rPr lang="en-US" dirty="0" smtClean="0"/>
              <a:t> to join the All India Muslim League. Due to his bad health, </a:t>
            </a:r>
            <a:r>
              <a:rPr lang="en-US" smtClean="0"/>
              <a:t>Waqar-ul-Mulk</a:t>
            </a:r>
            <a:r>
              <a:rPr lang="en-US" dirty="0" smtClean="0"/>
              <a:t> gave up the Secretary ship of Aligarh in 1912.Due to illness he died on 27 January, 1917.</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the British Government could not fulfill both of these promises. The Treaty of Savers 1920 was imposed on Turkey and its territories like </a:t>
            </a:r>
            <a:r>
              <a:rPr lang="en-US" dirty="0" err="1" smtClean="0"/>
              <a:t>Samarna</a:t>
            </a:r>
            <a:r>
              <a:rPr lang="en-US" dirty="0" smtClean="0"/>
              <a:t>, Thrace and Anatolia were wrested from it and distributed among European countries. A wave of anger swept across the Muslim World and the Indian Muslims rose against the British Government. Muslim leaders like </a:t>
            </a:r>
            <a:r>
              <a:rPr lang="en-US" dirty="0" err="1" smtClean="0"/>
              <a:t>Maulana</a:t>
            </a:r>
            <a:r>
              <a:rPr lang="en-US" dirty="0" smtClean="0"/>
              <a:t> Abdul </a:t>
            </a:r>
            <a:r>
              <a:rPr lang="en-US" dirty="0" err="1" smtClean="0"/>
              <a:t>Kalam</a:t>
            </a:r>
            <a:r>
              <a:rPr lang="en-US" dirty="0" smtClean="0"/>
              <a:t> Azad, </a:t>
            </a:r>
            <a:r>
              <a:rPr lang="en-US" dirty="0" err="1" smtClean="0"/>
              <a:t>Moulana</a:t>
            </a:r>
            <a:r>
              <a:rPr lang="en-US" dirty="0" smtClean="0"/>
              <a:t> Muhammad Ali </a:t>
            </a:r>
            <a:r>
              <a:rPr lang="en-US" dirty="0" err="1" smtClean="0"/>
              <a:t>Johar</a:t>
            </a:r>
            <a:r>
              <a:rPr lang="en-US" dirty="0" smtClean="0"/>
              <a:t>, </a:t>
            </a:r>
            <a:r>
              <a:rPr lang="en-US" dirty="0" err="1" smtClean="0"/>
              <a:t>Moulana</a:t>
            </a:r>
            <a:r>
              <a:rPr lang="en-US" dirty="0" smtClean="0"/>
              <a:t> </a:t>
            </a:r>
            <a:r>
              <a:rPr lang="en-US" dirty="0" err="1" smtClean="0"/>
              <a:t>Shoukat</a:t>
            </a:r>
            <a:r>
              <a:rPr lang="en-US" dirty="0" smtClean="0"/>
              <a:t> Ali and others reacted against the British Government policy and were put behind the bars.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this movement</a:t>
            </a:r>
            <a:endParaRPr lang="en-US" dirty="0"/>
          </a:p>
        </p:txBody>
      </p:sp>
      <p:sp>
        <p:nvSpPr>
          <p:cNvPr id="3" name="Content Placeholder 2"/>
          <p:cNvSpPr>
            <a:spLocks noGrp="1"/>
          </p:cNvSpPr>
          <p:nvPr>
            <p:ph idx="1"/>
          </p:nvPr>
        </p:nvSpPr>
        <p:spPr/>
        <p:txBody>
          <a:bodyPr/>
          <a:lstStyle/>
          <a:p>
            <a:r>
              <a:rPr lang="en-US" dirty="0" smtClean="0"/>
              <a:t>Thus, Muslims organized a mass movement, which came to be known as </a:t>
            </a:r>
            <a:r>
              <a:rPr lang="en-US" dirty="0" err="1" smtClean="0"/>
              <a:t>Khilafat</a:t>
            </a:r>
            <a:r>
              <a:rPr lang="en-US" dirty="0" smtClean="0"/>
              <a:t> Movement. The aims of this movement were:</a:t>
            </a:r>
          </a:p>
          <a:p>
            <a:r>
              <a:rPr lang="en-US" dirty="0" smtClean="0"/>
              <a:t>(a) To protect the Holy place of Turkey</a:t>
            </a:r>
          </a:p>
          <a:p>
            <a:r>
              <a:rPr lang="en-US" dirty="0" smtClean="0"/>
              <a:t>(b) To restore the Territories of Turkey</a:t>
            </a:r>
          </a:p>
          <a:p>
            <a:r>
              <a:rPr lang="en-US" dirty="0" smtClean="0"/>
              <a:t>(c) To restore the Ottoman Empire.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In December 1919 both the </a:t>
            </a:r>
            <a:r>
              <a:rPr lang="en-US" dirty="0" err="1" smtClean="0"/>
              <a:t>Khilafat</a:t>
            </a:r>
            <a:r>
              <a:rPr lang="en-US" dirty="0" smtClean="0"/>
              <a:t> Committee and Congress held their meetings simultaneously at Amritsar and a delegation was prepared which was sent to England under the leadership of </a:t>
            </a:r>
            <a:r>
              <a:rPr lang="en-US" dirty="0" err="1" smtClean="0"/>
              <a:t>Maulana</a:t>
            </a:r>
            <a:r>
              <a:rPr lang="en-US" dirty="0" smtClean="0"/>
              <a:t> Mohammad Ali </a:t>
            </a:r>
            <a:r>
              <a:rPr lang="en-US" dirty="0" err="1" smtClean="0"/>
              <a:t>Johar</a:t>
            </a:r>
            <a:r>
              <a:rPr lang="en-US" dirty="0" smtClean="0"/>
              <a:t> to see the British Prime Minister, Cabinet Member and Members of Parliament and to explain the Indian point of view regarding the </a:t>
            </a:r>
            <a:r>
              <a:rPr lang="en-US" dirty="0" err="1" smtClean="0"/>
              <a:t>Khilafat</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The delegation visited England in 1920. The leaders of the delegation addressed the House of Commons and saw the British Prime Minister. The delegation stayed at London for eight months and won many hearts and sympathies of people in Britain delivering speeches. However, the delegation returned to India unsuccessful in October 1920.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After the unsuccessful visit to England the leaders of </a:t>
            </a:r>
            <a:r>
              <a:rPr lang="en-US" dirty="0" err="1" smtClean="0"/>
              <a:t>Khilafat</a:t>
            </a:r>
            <a:r>
              <a:rPr lang="en-US" dirty="0" smtClean="0"/>
              <a:t> Movement realized the fact that British were not in the mood to help them. Therefore, they realized that a new strategy needed to be adopted in order to reinvigorate the zest and zeal for freedom among a general populace. With this aim they decided to launch a movement of Non Co-operation.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When the leaders of </a:t>
            </a:r>
            <a:r>
              <a:rPr lang="en-US" dirty="0" err="1" smtClean="0"/>
              <a:t>Khilafat</a:t>
            </a:r>
            <a:r>
              <a:rPr lang="en-US" dirty="0" smtClean="0"/>
              <a:t> movement announced the Non Co-operation Movement, the Congress extended its full support to the </a:t>
            </a:r>
            <a:r>
              <a:rPr lang="en-US" dirty="0" err="1" smtClean="0"/>
              <a:t>Khilafat</a:t>
            </a:r>
            <a:r>
              <a:rPr lang="en-US" dirty="0" smtClean="0"/>
              <a:t> Movement. The leaders of the two met at Amritsar and resolved to launch a country wide agitation under the leadership of Mr. Gandhi. The agitation was against the British government. The </a:t>
            </a:r>
            <a:r>
              <a:rPr lang="en-US" dirty="0" err="1" smtClean="0"/>
              <a:t>Jamiat-ul-Ulama</a:t>
            </a:r>
            <a:r>
              <a:rPr lang="en-US" dirty="0" smtClean="0"/>
              <a:t> Hind issued a Fatwa of </a:t>
            </a:r>
            <a:r>
              <a:rPr lang="en-US" i="1" dirty="0" err="1" smtClean="0"/>
              <a:t>Tark</a:t>
            </a:r>
            <a:r>
              <a:rPr lang="en-US" i="1" dirty="0" smtClean="0"/>
              <a:t>-e-</a:t>
            </a:r>
            <a:r>
              <a:rPr lang="en-US" i="1" dirty="0" err="1" smtClean="0"/>
              <a:t>Mawalat</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1693</Words>
  <Application>Microsoft Office PowerPoint</Application>
  <PresentationFormat>On-screen Show (4:3)</PresentationFormat>
  <Paragraphs>70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UNIT 8 Movements and Reformers</vt:lpstr>
      <vt:lpstr>Khilafat Movement</vt:lpstr>
      <vt:lpstr>CONT</vt:lpstr>
      <vt:lpstr>CONT</vt:lpstr>
      <vt:lpstr>Aims of this movement</vt:lpstr>
      <vt:lpstr>CONT</vt:lpstr>
      <vt:lpstr>CONT</vt:lpstr>
      <vt:lpstr>CONT</vt:lpstr>
      <vt:lpstr>CONT</vt:lpstr>
      <vt:lpstr>CONT</vt:lpstr>
      <vt:lpstr>CONT</vt:lpstr>
      <vt:lpstr>CONT</vt:lpstr>
      <vt:lpstr>CONT</vt:lpstr>
      <vt:lpstr>CONT</vt:lpstr>
      <vt:lpstr>CONT</vt:lpstr>
      <vt:lpstr>CONT</vt:lpstr>
      <vt:lpstr>CONT</vt:lpstr>
      <vt:lpstr>Nawab Salimullah</vt:lpstr>
      <vt:lpstr>CONT</vt:lpstr>
      <vt:lpstr>CONT</vt:lpstr>
      <vt:lpstr>CONT</vt:lpstr>
      <vt:lpstr>Nawab Mohsinul Malik</vt:lpstr>
      <vt:lpstr>CONT</vt:lpstr>
      <vt:lpstr>CONT</vt:lpstr>
      <vt:lpstr>CONT</vt:lpstr>
      <vt:lpstr>Nawab Waqar-ul-Mulk</vt:lpstr>
      <vt:lpstr>CONT</vt:lpstr>
      <vt:lpstr>CONT</vt:lpstr>
      <vt:lpstr>CONT</vt:lpstr>
      <vt:lpstr>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Movements and Reformers</dc:title>
  <dc:creator>PC</dc:creator>
  <cp:lastModifiedBy>Windows User</cp:lastModifiedBy>
  <cp:revision>31</cp:revision>
  <dcterms:created xsi:type="dcterms:W3CDTF">2006-08-16T00:00:00Z</dcterms:created>
  <dcterms:modified xsi:type="dcterms:W3CDTF">2020-05-07T06:49:53Z</dcterms:modified>
</cp:coreProperties>
</file>