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47C5C8-A8C2-43C5-9CDC-74B144A21004}"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40127-2000-4B74-A0B7-4CB61255E145}" type="slidenum">
              <a:rPr lang="en-US" smtClean="0"/>
              <a:t>‹#›</a:t>
            </a:fld>
            <a:endParaRPr lang="en-US"/>
          </a:p>
        </p:txBody>
      </p:sp>
    </p:spTree>
    <p:extLst>
      <p:ext uri="{BB962C8B-B14F-4D97-AF65-F5344CB8AC3E}">
        <p14:creationId xmlns:p14="http://schemas.microsoft.com/office/powerpoint/2010/main" val="467422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47C5C8-A8C2-43C5-9CDC-74B144A21004}"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40127-2000-4B74-A0B7-4CB61255E145}" type="slidenum">
              <a:rPr lang="en-US" smtClean="0"/>
              <a:t>‹#›</a:t>
            </a:fld>
            <a:endParaRPr lang="en-US"/>
          </a:p>
        </p:txBody>
      </p:sp>
    </p:spTree>
    <p:extLst>
      <p:ext uri="{BB962C8B-B14F-4D97-AF65-F5344CB8AC3E}">
        <p14:creationId xmlns:p14="http://schemas.microsoft.com/office/powerpoint/2010/main" val="2018972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47C5C8-A8C2-43C5-9CDC-74B144A21004}"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40127-2000-4B74-A0B7-4CB61255E145}" type="slidenum">
              <a:rPr lang="en-US" smtClean="0"/>
              <a:t>‹#›</a:t>
            </a:fld>
            <a:endParaRPr lang="en-US"/>
          </a:p>
        </p:txBody>
      </p:sp>
    </p:spTree>
    <p:extLst>
      <p:ext uri="{BB962C8B-B14F-4D97-AF65-F5344CB8AC3E}">
        <p14:creationId xmlns:p14="http://schemas.microsoft.com/office/powerpoint/2010/main" val="1763436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47C5C8-A8C2-43C5-9CDC-74B144A21004}"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40127-2000-4B74-A0B7-4CB61255E14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20915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47C5C8-A8C2-43C5-9CDC-74B144A21004}"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40127-2000-4B74-A0B7-4CB61255E145}" type="slidenum">
              <a:rPr lang="en-US" smtClean="0"/>
              <a:t>‹#›</a:t>
            </a:fld>
            <a:endParaRPr lang="en-US"/>
          </a:p>
        </p:txBody>
      </p:sp>
    </p:spTree>
    <p:extLst>
      <p:ext uri="{BB962C8B-B14F-4D97-AF65-F5344CB8AC3E}">
        <p14:creationId xmlns:p14="http://schemas.microsoft.com/office/powerpoint/2010/main" val="3624077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A47C5C8-A8C2-43C5-9CDC-74B144A21004}" type="datetimeFigureOut">
              <a:rPr lang="en-US" smtClean="0"/>
              <a:t>5/8/2020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40127-2000-4B74-A0B7-4CB61255E145}" type="slidenum">
              <a:rPr lang="en-US" smtClean="0"/>
              <a:t>‹#›</a:t>
            </a:fld>
            <a:endParaRPr lang="en-US"/>
          </a:p>
        </p:txBody>
      </p:sp>
    </p:spTree>
    <p:extLst>
      <p:ext uri="{BB962C8B-B14F-4D97-AF65-F5344CB8AC3E}">
        <p14:creationId xmlns:p14="http://schemas.microsoft.com/office/powerpoint/2010/main" val="933454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A47C5C8-A8C2-43C5-9CDC-74B144A21004}" type="datetimeFigureOut">
              <a:rPr lang="en-US" smtClean="0"/>
              <a:t>5/8/2020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40127-2000-4B74-A0B7-4CB61255E145}" type="slidenum">
              <a:rPr lang="en-US" smtClean="0"/>
              <a:t>‹#›</a:t>
            </a:fld>
            <a:endParaRPr lang="en-US"/>
          </a:p>
        </p:txBody>
      </p:sp>
    </p:spTree>
    <p:extLst>
      <p:ext uri="{BB962C8B-B14F-4D97-AF65-F5344CB8AC3E}">
        <p14:creationId xmlns:p14="http://schemas.microsoft.com/office/powerpoint/2010/main" val="47556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47C5C8-A8C2-43C5-9CDC-74B144A21004}"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40127-2000-4B74-A0B7-4CB61255E145}" type="slidenum">
              <a:rPr lang="en-US" smtClean="0"/>
              <a:t>‹#›</a:t>
            </a:fld>
            <a:endParaRPr lang="en-US"/>
          </a:p>
        </p:txBody>
      </p:sp>
    </p:spTree>
    <p:extLst>
      <p:ext uri="{BB962C8B-B14F-4D97-AF65-F5344CB8AC3E}">
        <p14:creationId xmlns:p14="http://schemas.microsoft.com/office/powerpoint/2010/main" val="39098042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47C5C8-A8C2-43C5-9CDC-74B144A21004}"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40127-2000-4B74-A0B7-4CB61255E145}" type="slidenum">
              <a:rPr lang="en-US" smtClean="0"/>
              <a:t>‹#›</a:t>
            </a:fld>
            <a:endParaRPr lang="en-US"/>
          </a:p>
        </p:txBody>
      </p:sp>
    </p:spTree>
    <p:extLst>
      <p:ext uri="{BB962C8B-B14F-4D97-AF65-F5344CB8AC3E}">
        <p14:creationId xmlns:p14="http://schemas.microsoft.com/office/powerpoint/2010/main" val="121361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A47C5C8-A8C2-43C5-9CDC-74B144A21004}"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40127-2000-4B74-A0B7-4CB61255E145}" type="slidenum">
              <a:rPr lang="en-US" smtClean="0"/>
              <a:t>‹#›</a:t>
            </a:fld>
            <a:endParaRPr lang="en-US"/>
          </a:p>
        </p:txBody>
      </p:sp>
    </p:spTree>
    <p:extLst>
      <p:ext uri="{BB962C8B-B14F-4D97-AF65-F5344CB8AC3E}">
        <p14:creationId xmlns:p14="http://schemas.microsoft.com/office/powerpoint/2010/main" val="98117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47C5C8-A8C2-43C5-9CDC-74B144A21004}"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40127-2000-4B74-A0B7-4CB61255E145}" type="slidenum">
              <a:rPr lang="en-US" smtClean="0"/>
              <a:t>‹#›</a:t>
            </a:fld>
            <a:endParaRPr lang="en-US"/>
          </a:p>
        </p:txBody>
      </p:sp>
    </p:spTree>
    <p:extLst>
      <p:ext uri="{BB962C8B-B14F-4D97-AF65-F5344CB8AC3E}">
        <p14:creationId xmlns:p14="http://schemas.microsoft.com/office/powerpoint/2010/main" val="3042697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47C5C8-A8C2-43C5-9CDC-74B144A21004}"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40127-2000-4B74-A0B7-4CB61255E145}" type="slidenum">
              <a:rPr lang="en-US" smtClean="0"/>
              <a:t>‹#›</a:t>
            </a:fld>
            <a:endParaRPr lang="en-US"/>
          </a:p>
        </p:txBody>
      </p:sp>
    </p:spTree>
    <p:extLst>
      <p:ext uri="{BB962C8B-B14F-4D97-AF65-F5344CB8AC3E}">
        <p14:creationId xmlns:p14="http://schemas.microsoft.com/office/powerpoint/2010/main" val="141903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47C5C8-A8C2-43C5-9CDC-74B144A21004}" type="datetimeFigureOut">
              <a:rPr lang="en-US" smtClean="0"/>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140127-2000-4B74-A0B7-4CB61255E145}" type="slidenum">
              <a:rPr lang="en-US" smtClean="0"/>
              <a:t>‹#›</a:t>
            </a:fld>
            <a:endParaRPr lang="en-US"/>
          </a:p>
        </p:txBody>
      </p:sp>
    </p:spTree>
    <p:extLst>
      <p:ext uri="{BB962C8B-B14F-4D97-AF65-F5344CB8AC3E}">
        <p14:creationId xmlns:p14="http://schemas.microsoft.com/office/powerpoint/2010/main" val="4217443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A47C5C8-A8C2-43C5-9CDC-74B144A21004}" type="datetimeFigureOut">
              <a:rPr lang="en-US" smtClean="0"/>
              <a:t>5/8/2020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2140127-2000-4B74-A0B7-4CB61255E145}" type="slidenum">
              <a:rPr lang="en-US" smtClean="0"/>
              <a:t>‹#›</a:t>
            </a:fld>
            <a:endParaRPr lang="en-US"/>
          </a:p>
        </p:txBody>
      </p:sp>
    </p:spTree>
    <p:extLst>
      <p:ext uri="{BB962C8B-B14F-4D97-AF65-F5344CB8AC3E}">
        <p14:creationId xmlns:p14="http://schemas.microsoft.com/office/powerpoint/2010/main" val="3771956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A47C5C8-A8C2-43C5-9CDC-74B144A21004}" type="datetimeFigureOut">
              <a:rPr lang="en-US" smtClean="0"/>
              <a:t>5/8/2020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2140127-2000-4B74-A0B7-4CB61255E145}" type="slidenum">
              <a:rPr lang="en-US" smtClean="0"/>
              <a:t>‹#›</a:t>
            </a:fld>
            <a:endParaRPr lang="en-US"/>
          </a:p>
        </p:txBody>
      </p:sp>
    </p:spTree>
    <p:extLst>
      <p:ext uri="{BB962C8B-B14F-4D97-AF65-F5344CB8AC3E}">
        <p14:creationId xmlns:p14="http://schemas.microsoft.com/office/powerpoint/2010/main" val="1145169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7A47C5C8-A8C2-43C5-9CDC-74B144A21004}" type="datetimeFigureOut">
              <a:rPr lang="en-US" smtClean="0"/>
              <a:t>5/8/2020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2140127-2000-4B74-A0B7-4CB61255E145}" type="slidenum">
              <a:rPr lang="en-US" smtClean="0"/>
              <a:t>‹#›</a:t>
            </a:fld>
            <a:endParaRPr lang="en-US"/>
          </a:p>
        </p:txBody>
      </p:sp>
    </p:spTree>
    <p:extLst>
      <p:ext uri="{BB962C8B-B14F-4D97-AF65-F5344CB8AC3E}">
        <p14:creationId xmlns:p14="http://schemas.microsoft.com/office/powerpoint/2010/main" val="3566903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47C5C8-A8C2-43C5-9CDC-74B144A21004}"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40127-2000-4B74-A0B7-4CB61255E145}" type="slidenum">
              <a:rPr lang="en-US" smtClean="0"/>
              <a:t>‹#›</a:t>
            </a:fld>
            <a:endParaRPr lang="en-US"/>
          </a:p>
        </p:txBody>
      </p:sp>
    </p:spTree>
    <p:extLst>
      <p:ext uri="{BB962C8B-B14F-4D97-AF65-F5344CB8AC3E}">
        <p14:creationId xmlns:p14="http://schemas.microsoft.com/office/powerpoint/2010/main" val="1270160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A47C5C8-A8C2-43C5-9CDC-74B144A21004}" type="datetimeFigureOut">
              <a:rPr lang="en-US" smtClean="0"/>
              <a:t>5/8/2020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2140127-2000-4B74-A0B7-4CB61255E145}" type="slidenum">
              <a:rPr lang="en-US" smtClean="0"/>
              <a:t>‹#›</a:t>
            </a:fld>
            <a:endParaRPr lang="en-US"/>
          </a:p>
        </p:txBody>
      </p:sp>
    </p:spTree>
    <p:extLst>
      <p:ext uri="{BB962C8B-B14F-4D97-AF65-F5344CB8AC3E}">
        <p14:creationId xmlns:p14="http://schemas.microsoft.com/office/powerpoint/2010/main" val="1130714150"/>
      </p:ext>
    </p:extLst>
  </p:cSld>
  <p:clrMap bg1="dk1" tx1="lt1" bg2="dk2" tx2="lt2" accent1="accent1" accent2="accent2" accent3="accent3" accent4="accent4" accent5="accent5" accent6="accent6" hlink="hlink" folHlink="folHlink"/>
  <p:sldLayoutIdLst>
    <p:sldLayoutId id="2147484080" r:id="rId1"/>
    <p:sldLayoutId id="2147484081" r:id="rId2"/>
    <p:sldLayoutId id="2147484082"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 id="2147484091" r:id="rId12"/>
    <p:sldLayoutId id="2147484092" r:id="rId13"/>
    <p:sldLayoutId id="2147484093" r:id="rId14"/>
    <p:sldLayoutId id="2147484094" r:id="rId15"/>
    <p:sldLayoutId id="2147484095" r:id="rId16"/>
    <p:sldLayoutId id="214748409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7527" y="582660"/>
            <a:ext cx="8659403" cy="1713731"/>
          </a:xfrm>
        </p:spPr>
        <p:txBody>
          <a:bodyPr/>
          <a:lstStyle/>
          <a:p>
            <a:r>
              <a:rPr lang="en-US" b="1" dirty="0" smtClean="0"/>
              <a:t>BRIDGE RECTIFIER</a:t>
            </a:r>
            <a:endParaRPr lang="en-US" b="1" dirty="0"/>
          </a:p>
        </p:txBody>
      </p:sp>
    </p:spTree>
    <p:extLst>
      <p:ext uri="{BB962C8B-B14F-4D97-AF65-F5344CB8AC3E}">
        <p14:creationId xmlns:p14="http://schemas.microsoft.com/office/powerpoint/2010/main" val="2177630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IS BRIDGE RECTIFIER</a:t>
            </a:r>
            <a:r>
              <a:rPr lang="en-US" sz="3200" dirty="0" smtClean="0">
                <a:latin typeface="Arial" panose="020B0604020202020204" pitchFamily="34" charset="0"/>
                <a:cs typeface="Arial" panose="020B0604020202020204" pitchFamily="34" charset="0"/>
              </a:rPr>
              <a:t>?</a:t>
            </a:r>
            <a:endParaRPr lang="en-US" sz="3200" dirty="0"/>
          </a:p>
        </p:txBody>
      </p:sp>
      <p:sp>
        <p:nvSpPr>
          <p:cNvPr id="3" name="Content Placeholder 2"/>
          <p:cNvSpPr>
            <a:spLocks noGrp="1"/>
          </p:cNvSpPr>
          <p:nvPr>
            <p:ph idx="1"/>
          </p:nvPr>
        </p:nvSpPr>
        <p:spPr>
          <a:xfrm>
            <a:off x="585640" y="2260737"/>
            <a:ext cx="8946541" cy="4195481"/>
          </a:xfrm>
        </p:spPr>
        <p:txBody>
          <a:bodyPr>
            <a:normAutofit/>
          </a:bodyPr>
          <a:lstStyle/>
          <a:p>
            <a:r>
              <a:rPr lang="en-US" sz="1800" dirty="0" smtClean="0">
                <a:latin typeface="Arial" panose="020B0604020202020204" pitchFamily="34" charset="0"/>
                <a:cs typeface="Arial" panose="020B0604020202020204" pitchFamily="34" charset="0"/>
              </a:rPr>
              <a:t>A BRIDGE RECTIFIER IS AN ALTERNATING CURRENT (AC) TO DIRECT CURRENT (DC) CONVERTER.</a:t>
            </a:r>
          </a:p>
          <a:p>
            <a:r>
              <a:rPr lang="en-US" sz="1800" dirty="0" smtClean="0">
                <a:latin typeface="Arial" panose="020B0604020202020204" pitchFamily="34" charset="0"/>
                <a:cs typeface="Arial" panose="020B0604020202020204" pitchFamily="34" charset="0"/>
              </a:rPr>
              <a:t>BRIDGE RECTIFIERS ARE WIDELY USED IN POWER SUPPLIES.</a:t>
            </a:r>
          </a:p>
          <a:p>
            <a:r>
              <a:rPr lang="en-US" sz="1800" dirty="0" smtClean="0">
                <a:latin typeface="Arial" panose="020B0604020202020204" pitchFamily="34" charset="0"/>
                <a:cs typeface="Arial" panose="020B0604020202020204" pitchFamily="34" charset="0"/>
              </a:rPr>
              <a:t>IT CAN B E CONSTRUCTED WITH FOUR OR MORE DIODES.</a:t>
            </a: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6355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674" y="276073"/>
            <a:ext cx="9447180" cy="1885236"/>
          </a:xfrm>
        </p:spPr>
        <p:txBody>
          <a:bodyPr/>
          <a:lstStyle/>
          <a:p>
            <a:r>
              <a:rPr lang="en-US" sz="2800" dirty="0" smtClean="0">
                <a:latin typeface="Arial" panose="020B0604020202020204" pitchFamily="34" charset="0"/>
                <a:cs typeface="Arial" panose="020B0604020202020204" pitchFamily="34" charset="0"/>
              </a:rPr>
              <a:t>CONSTRUCTION:</a:t>
            </a:r>
            <a:r>
              <a:rPr lang="en-US" dirty="0" smtClean="0"/>
              <a:t/>
            </a:r>
            <a:br>
              <a:rPr lang="en-US" dirty="0" smtClean="0"/>
            </a:br>
            <a:r>
              <a:rPr lang="en-US" sz="1800" dirty="0" smtClean="0">
                <a:latin typeface="Arial" panose="020B0604020202020204" pitchFamily="34" charset="0"/>
                <a:cs typeface="Arial" panose="020B0604020202020204" pitchFamily="34" charset="0"/>
              </a:rPr>
              <a:t>CIRCUIT DIAGRAM OF FULL WAVE BRIDGE TYPE RECTIFIER .IT CONSIST OF A STEP DOWN TRANSFORMER, FOUR DIODES D1,D2,D3AND D4 AND A LOAD RESISTANCE CONNECTED AS SHOWN IN FIGURE.</a:t>
            </a:r>
            <a:endParaRPr lang="en-US"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3100" y="2479675"/>
            <a:ext cx="7512627" cy="4194175"/>
          </a:xfrm>
        </p:spPr>
      </p:pic>
    </p:spTree>
    <p:extLst>
      <p:ext uri="{BB962C8B-B14F-4D97-AF65-F5344CB8AC3E}">
        <p14:creationId xmlns:p14="http://schemas.microsoft.com/office/powerpoint/2010/main" val="1076181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845" y="452717"/>
            <a:ext cx="9416989" cy="1916409"/>
          </a:xfrm>
        </p:spPr>
        <p:txBody>
          <a:bodyPr/>
          <a:lstStyle/>
          <a:p>
            <a:r>
              <a:rPr lang="en-US" sz="1800" dirty="0" smtClean="0">
                <a:latin typeface="Arial" panose="020B0604020202020204" pitchFamily="34" charset="0"/>
                <a:cs typeface="Arial" panose="020B0604020202020204" pitchFamily="34" charset="0"/>
              </a:rPr>
              <a:t>THE A.C VOLTAGE IS FIRST APPLIED TO THE PRIMARY OF TRANSFORMER WHICH IS STEP DOWN WITH THE HELP OF STEP DOWN TRANSFORMER AND APPLIED TO SECONDARY OF STEP DOWN TRANSFORMER</a:t>
            </a:r>
            <a:r>
              <a:rPr lang="en-US" sz="2000" dirty="0" smtClean="0">
                <a:latin typeface="Arial" panose="020B0604020202020204" pitchFamily="34" charset="0"/>
                <a:cs typeface="Arial" panose="020B0604020202020204" pitchFamily="34" charset="0"/>
              </a:rPr>
              <a:t>.</a:t>
            </a:r>
            <a:br>
              <a:rPr lang="en-US" sz="20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DURING POSITIVE HAIF CYCLE OF APPLIED VOLTAGE</a:t>
            </a:r>
            <a:r>
              <a:rPr lang="en-US" sz="32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6064" y="2837627"/>
            <a:ext cx="6786274" cy="3312348"/>
          </a:xfrm>
        </p:spPr>
      </p:pic>
    </p:spTree>
    <p:extLst>
      <p:ext uri="{BB962C8B-B14F-4D97-AF65-F5344CB8AC3E}">
        <p14:creationId xmlns:p14="http://schemas.microsoft.com/office/powerpoint/2010/main" val="1438562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064" y="483890"/>
            <a:ext cx="9640943" cy="2463705"/>
          </a:xfrm>
        </p:spPr>
        <p:txBody>
          <a:bodyPr/>
          <a:lstStyle/>
          <a:p>
            <a:pPr marL="342900" indent="-342900">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POINT A BECOMES AT POSITIVE(+) AND POINT B WILL BE(-).SO DIODE D1 AND D3 BECOMES FORWAED BIAS AND BEHAVES LIKE A CLOSED SWITCH .WHEREAS DIODE D2 AND D4 BECOMES IN REVERSE BIAS AND BEHAVES LIKE AN OPEN SWITCH.SO CURRENT WILL START TO FLOW FROM POINT A THROUGH DIODE D1 TO THE POINT THROUGH LOAD RESISTANCE RL TO THE POINT B THROUGH DIODE D3 AND FINALLY REACHES TO POINT B.</a:t>
            </a:r>
            <a:br>
              <a:rPr lang="en-US" sz="1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DURING NEGATIVE HAIF CYCLE:</a:t>
            </a:r>
            <a:endParaRPr lang="en-US" sz="2000"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3246" y="3418610"/>
            <a:ext cx="6697642" cy="3279054"/>
          </a:xfrm>
        </p:spPr>
      </p:pic>
    </p:spTree>
    <p:extLst>
      <p:ext uri="{BB962C8B-B14F-4D97-AF65-F5344CB8AC3E}">
        <p14:creationId xmlns:p14="http://schemas.microsoft.com/office/powerpoint/2010/main" val="829557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459" y="1259542"/>
            <a:ext cx="9437770" cy="1600200"/>
          </a:xfrm>
        </p:spPr>
        <p:txBody>
          <a:bodyPr/>
          <a:lstStyle/>
          <a:p>
            <a:pPr marL="342900" indent="-342900">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DURING NEGATIVE HAIF CYCLE POINT A WILL BE NEGATIVE(-) AND POINT  WILL(+).SO DIODE D1 AND D3 COMES IN REVERSE BIAS AND BEHAVES LIKE AN OPEN SWITCH.</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WHEREASE DIODE D2 AND D4 COMES IN  FORWARD BIAS AND BEHAVES LIKE A CLOSED SWITCH</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34459" y="2859742"/>
            <a:ext cx="9416375" cy="3128883"/>
          </a:xfrm>
        </p:spPr>
        <p:txBody>
          <a:bodyPr/>
          <a:lstStyle/>
          <a:p>
            <a:r>
              <a:rPr lang="en-US" sz="1800" dirty="0" smtClean="0">
                <a:latin typeface="Arial" panose="020B0604020202020204" pitchFamily="34" charset="0"/>
                <a:cs typeface="Arial" panose="020B0604020202020204" pitchFamily="34" charset="0"/>
              </a:rPr>
              <a:t>SO DURING NEGATIVE HAIF CYCLE THE CURRENT WILL START TO FLOW FROM POINT B.</a:t>
            </a:r>
          </a:p>
          <a:p>
            <a:r>
              <a:rPr lang="en-US" sz="1800" dirty="0" smtClean="0">
                <a:latin typeface="Arial" panose="020B0604020202020204" pitchFamily="34" charset="0"/>
                <a:cs typeface="Arial" panose="020B0604020202020204" pitchFamily="34" charset="0"/>
              </a:rPr>
              <a:t>THEN THROUG RESISTANCE H DIODE D2 TO POINT  THROUGH LOAD RESISTANCE RL TO POINT SMALL DIODE D4 AND FINALLY REACHES TO POINT A.</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0294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639" y="51996"/>
            <a:ext cx="9425909" cy="1826110"/>
          </a:xfrm>
        </p:spPr>
        <p:txBody>
          <a:bodyPr/>
          <a:lstStyle/>
          <a:p>
            <a:pPr marL="342900" indent="-342900">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SO WE SAW THAT FOR POSITIVE HAIF CYCLE AS WELL AS NEGATIVE HAIF CYCLE THE DIRECTION OF CURRENT THROUGH THE LOAD IS SAME FROM POINT A TO POINT B.SO THE VOLATAGE WHICH WILL DEVELOP ACROSS THE LOAD WILL BE D.C.</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IN THIS WAY THE FULL WAVE RECTIFIER CONVERT BOTH CYCLE OF AN A.C VOLTAGE INTO D.C.</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636085" y="2257425"/>
            <a:ext cx="3581781" cy="4524356"/>
          </a:xfrm>
        </p:spPr>
      </p:pic>
    </p:spTree>
    <p:extLst>
      <p:ext uri="{BB962C8B-B14F-4D97-AF65-F5344CB8AC3E}">
        <p14:creationId xmlns:p14="http://schemas.microsoft.com/office/powerpoint/2010/main" val="2271683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82</TotalTime>
  <Words>262</Words>
  <Application>Microsoft Office PowerPoint</Application>
  <PresentationFormat>Widescreen</PresentationFormat>
  <Paragraphs>12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Wingdings</vt:lpstr>
      <vt:lpstr>Wingdings 3</vt:lpstr>
      <vt:lpstr>Ion</vt:lpstr>
      <vt:lpstr>BRIDGE RECTIFIER</vt:lpstr>
      <vt:lpstr>WHAT IS BRIDGE RECTIFIER?</vt:lpstr>
      <vt:lpstr>CONSTRUCTION: CIRCUIT DIAGRAM OF FULL WAVE BRIDGE TYPE RECTIFIER .IT CONSIST OF A STEP DOWN TRANSFORMER, FOUR DIODES D1,D2,D3AND D4 AND A LOAD RESISTANCE CONNECTED AS SHOWN IN FIGURE.</vt:lpstr>
      <vt:lpstr>THE A.C VOLTAGE IS FIRST APPLIED TO THE PRIMARY OF TRANSFORMER WHICH IS STEP DOWN WITH THE HELP OF STEP DOWN TRANSFORMER AND APPLIED TO SECONDARY OF STEP DOWN TRANSFORMER. DURING POSITIVE HAIF CYCLE OF APPLIED VOLTAGE:</vt:lpstr>
      <vt:lpstr>POINT A BECOMES AT POSITIVE(+) AND POINT B WILL BE(-).SO DIODE D1 AND D3 BECOMES FORWAED BIAS AND BEHAVES LIKE A CLOSED SWITCH .WHEREAS DIODE D2 AND D4 BECOMES IN REVERSE BIAS AND BEHAVES LIKE AN OPEN SWITCH.SO CURRENT WILL START TO FLOW FROM POINT A THROUGH DIODE D1 TO THE POINT THROUGH LOAD RESISTANCE RL TO THE POINT B THROUGH DIODE D3 AND FINALLY REACHES TO POINT B. DURING NEGATIVE HAIF CYCLE:</vt:lpstr>
      <vt:lpstr>DURING NEGATIVE HAIF CYCLE POINT A WILL BE NEGATIVE(-) AND POINT  WILL(+).SO DIODE D1 AND D3 COMES IN REVERSE BIAS AND BEHAVES LIKE AN OPEN SWITCH. WHEREASE DIODE D2 AND D4 COMES IN  FORWARD BIAS AND BEHAVES LIKE A CLOSED SWITCH.</vt:lpstr>
      <vt:lpstr>SO WE SAW THAT FOR POSITIVE HAIF CYCLE AS WELL AS NEGATIVE HAIF CYCLE THE DIRECTION OF CURRENT THROUGH THE LOAD IS SAME FROM POINT A TO POINT B.SO THE VOLATAGE WHICH WILL DEVELOP ACROSS THE LOAD WILL BE D.C. IN THIS WAY THE FULL WAVE RECTIFIER CONVERT BOTH CYCLE OF AN A.C VOLTAGE INTO D.C.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BRIDGE RECTIFIER</dc:title>
  <dc:creator>Hammad</dc:creator>
  <cp:lastModifiedBy>Hira</cp:lastModifiedBy>
  <cp:revision>10</cp:revision>
  <dcterms:created xsi:type="dcterms:W3CDTF">2020-04-16T10:46:05Z</dcterms:created>
  <dcterms:modified xsi:type="dcterms:W3CDTF">2020-05-07T21:38:09Z</dcterms:modified>
</cp:coreProperties>
</file>