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itchFamily="18" charset="0"/>
                <a:cs typeface="Times New Roman" pitchFamily="18" charset="0"/>
              </a:rPr>
              <a:t>Stenciling </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400" dirty="0" smtClean="0">
                <a:solidFill>
                  <a:schemeClr val="tx1"/>
                </a:solidFill>
                <a:latin typeface="Times New Roman" pitchFamily="18" charset="0"/>
                <a:cs typeface="Times New Roman" pitchFamily="18" charset="0"/>
              </a:rPr>
              <a:t>Ms. Palwsha Javed</a:t>
            </a:r>
          </a:p>
          <a:p>
            <a:pPr algn="r"/>
            <a:r>
              <a:rPr lang="en-US" sz="2400" dirty="0" smtClean="0">
                <a:solidFill>
                  <a:schemeClr val="tx1"/>
                </a:solidFill>
                <a:latin typeface="Times New Roman" pitchFamily="18" charset="0"/>
                <a:cs typeface="Times New Roman" pitchFamily="18" charset="0"/>
              </a:rPr>
              <a:t>BS-IV:(2018-2022)</a:t>
            </a:r>
            <a:endParaRPr lang="en-US" sz="2400" dirty="0" smtClean="0">
              <a:solidFill>
                <a:schemeClr val="tx1"/>
              </a:solidFill>
              <a:latin typeface="Times New Roman" pitchFamily="18" charset="0"/>
              <a:cs typeface="Times New Roman" pitchFamily="18" charset="0"/>
            </a:endParaRPr>
          </a:p>
          <a:p>
            <a:pPr algn="r"/>
            <a:r>
              <a:rPr lang="en-US" sz="2400" dirty="0" smtClean="0">
                <a:solidFill>
                  <a:schemeClr val="tx1"/>
                </a:solidFill>
                <a:latin typeface="Times New Roman" pitchFamily="18" charset="0"/>
                <a:cs typeface="Times New Roman" pitchFamily="18" charset="0"/>
              </a:rPr>
              <a:t>Spring-2020</a:t>
            </a:r>
            <a:endParaRPr lang="en-US" sz="2400" dirty="0">
              <a:solidFill>
                <a:schemeClr val="tx1"/>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43692130"/>
      </p:ext>
    </p:extLst>
  </p:cSld>
  <p:clrMapOvr>
    <a:masterClrMapping/>
  </p:clrMapOvr>
  <mc:AlternateContent xmlns:mc="http://schemas.openxmlformats.org/markup-compatibility/2006">
    <mc:Choice xmlns:p14="http://schemas.microsoft.com/office/powerpoint/2010/main" Requires="p14">
      <p:transition spd="slow" p14:dur="2000" advTm="13568"/>
    </mc:Choice>
    <mc:Fallback>
      <p:transition spd="slow" advTm="13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Simple stenciling prints:</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stenciling originated in china in the eight century AD. It can be made by cutting a shape out of the paper. Any drawing can be simplified for stenciling printing.</a:t>
            </a:r>
          </a:p>
          <a:p>
            <a:r>
              <a:rPr lang="en-US" sz="2400" dirty="0" smtClean="0">
                <a:latin typeface="Times New Roman" pitchFamily="18" charset="0"/>
                <a:cs typeface="Times New Roman" pitchFamily="18" charset="0"/>
              </a:rPr>
              <a:t>The simplest is to fold a sheet of paper in half</a:t>
            </a:r>
          </a:p>
          <a:p>
            <a:r>
              <a:rPr lang="en-US" sz="2400" dirty="0" smtClean="0">
                <a:latin typeface="Times New Roman" pitchFamily="18" charset="0"/>
                <a:cs typeface="Times New Roman" pitchFamily="18" charset="0"/>
              </a:rPr>
              <a:t>Using scissors to cut out abstract shapes.</a:t>
            </a:r>
          </a:p>
          <a:p>
            <a:r>
              <a:rPr lang="en-US" sz="2400" dirty="0" smtClean="0">
                <a:latin typeface="Times New Roman" pitchFamily="18" charset="0"/>
                <a:cs typeface="Times New Roman" pitchFamily="18" charset="0"/>
              </a:rPr>
              <a:t>Fatten out the stencil and place it on the top of a clean sheet of paper.</a:t>
            </a:r>
          </a:p>
          <a:p>
            <a:r>
              <a:rPr lang="en-US" sz="2400" dirty="0" smtClean="0">
                <a:latin typeface="Times New Roman" pitchFamily="18" charset="0"/>
                <a:cs typeface="Times New Roman" pitchFamily="18" charset="0"/>
              </a:rPr>
              <a:t>Using a sponge to apply the paint evenly over the stencil surface</a:t>
            </a:r>
          </a:p>
          <a:p>
            <a:r>
              <a:rPr lang="en-US" sz="2400" dirty="0" smtClean="0">
                <a:latin typeface="Times New Roman" pitchFamily="18" charset="0"/>
                <a:cs typeface="Times New Roman" pitchFamily="18" charset="0"/>
              </a:rPr>
              <a:t>Lift the stencil carefully to reveal a print of the cut-out shape</a:t>
            </a:r>
            <a:endParaRPr lang="en-US" sz="2400" dirty="0">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5585497"/>
      </p:ext>
    </p:extLst>
  </p:cSld>
  <p:clrMapOvr>
    <a:masterClrMapping/>
  </p:clrMapOvr>
  <mc:AlternateContent xmlns:mc="http://schemas.openxmlformats.org/markup-compatibility/2006">
    <mc:Choice xmlns:p14="http://schemas.microsoft.com/office/powerpoint/2010/main" Requires="p14">
      <p:transition spd="slow" p14:dur="2000" advTm="43499"/>
    </mc:Choice>
    <mc:Fallback>
      <p:transition spd="slow" advTm="43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Equipment:</a:t>
            </a:r>
          </a:p>
          <a:p>
            <a:pPr marL="457200" indent="-457200">
              <a:buFont typeface="+mj-lt"/>
              <a:buAutoNum type="arabicPeriod"/>
            </a:pPr>
            <a:r>
              <a:rPr lang="en-US" sz="2400" dirty="0" smtClean="0">
                <a:latin typeface="Times New Roman" pitchFamily="18" charset="0"/>
                <a:cs typeface="Times New Roman" pitchFamily="18" charset="0"/>
              </a:rPr>
              <a:t>Stencil(s)</a:t>
            </a:r>
          </a:p>
          <a:p>
            <a:pPr marL="457200" indent="-457200">
              <a:buFont typeface="+mj-lt"/>
              <a:buAutoNum type="arabicPeriod"/>
            </a:pPr>
            <a:r>
              <a:rPr lang="en-US" sz="2400" dirty="0" smtClean="0">
                <a:latin typeface="Times New Roman" pitchFamily="18" charset="0"/>
                <a:cs typeface="Times New Roman" pitchFamily="18" charset="0"/>
              </a:rPr>
              <a:t>Sample board (poster board, card board etc.)</a:t>
            </a:r>
          </a:p>
          <a:p>
            <a:pPr marL="457200" indent="-457200">
              <a:buFont typeface="+mj-lt"/>
              <a:buAutoNum type="arabicPeriod"/>
            </a:pPr>
            <a:r>
              <a:rPr lang="en-US" sz="2400" dirty="0" smtClean="0">
                <a:latin typeface="Times New Roman" pitchFamily="18" charset="0"/>
                <a:cs typeface="Times New Roman" pitchFamily="18" charset="0"/>
              </a:rPr>
              <a:t>Latex or acrylic paints, including some basecoat paint</a:t>
            </a:r>
          </a:p>
          <a:p>
            <a:pPr marL="457200" indent="-457200">
              <a:buFont typeface="+mj-lt"/>
              <a:buAutoNum type="arabicPeriod"/>
            </a:pPr>
            <a:r>
              <a:rPr lang="en-US" sz="2400" dirty="0" smtClean="0">
                <a:latin typeface="Times New Roman" pitchFamily="18" charset="0"/>
                <a:cs typeface="Times New Roman" pitchFamily="18" charset="0"/>
              </a:rPr>
              <a:t>Dense foam roller with rounded ends, stencil brushes</a:t>
            </a:r>
          </a:p>
          <a:p>
            <a:pPr marL="457200" indent="-457200">
              <a:buFont typeface="+mj-lt"/>
              <a:buAutoNum type="arabicPeriod"/>
            </a:pPr>
            <a:r>
              <a:rPr lang="en-US" sz="2400" dirty="0" smtClean="0">
                <a:latin typeface="Times New Roman" pitchFamily="18" charset="0"/>
                <a:cs typeface="Times New Roman" pitchFamily="18" charset="0"/>
              </a:rPr>
              <a:t>Paint tray or a large plate</a:t>
            </a:r>
          </a:p>
          <a:p>
            <a:pPr marL="457200" indent="-457200">
              <a:buFont typeface="+mj-lt"/>
              <a:buAutoNum type="arabicPeriod"/>
            </a:pPr>
            <a:r>
              <a:rPr lang="en-US" sz="2400" dirty="0" smtClean="0">
                <a:latin typeface="Times New Roman" pitchFamily="18" charset="0"/>
                <a:cs typeface="Times New Roman" pitchFamily="18" charset="0"/>
              </a:rPr>
              <a:t>Low tack painter’s tape, spray adhesive (optional)</a:t>
            </a:r>
          </a:p>
          <a:p>
            <a:pPr marL="457200" indent="-457200">
              <a:buFont typeface="+mj-lt"/>
              <a:buAutoNum type="arabicPeriod"/>
            </a:pPr>
            <a:r>
              <a:rPr lang="en-US" sz="2400" dirty="0" smtClean="0">
                <a:latin typeface="Times New Roman" pitchFamily="18" charset="0"/>
                <a:cs typeface="Times New Roman" pitchFamily="18" charset="0"/>
              </a:rPr>
              <a:t>Cutting edge stencil level (optional)</a:t>
            </a:r>
          </a:p>
          <a:p>
            <a:pPr marL="457200" indent="-457200">
              <a:buFont typeface="+mj-lt"/>
              <a:buAutoNum type="arabicPeriod"/>
            </a:pPr>
            <a:r>
              <a:rPr lang="en-US" sz="2400" dirty="0" smtClean="0">
                <a:latin typeface="Times New Roman" pitchFamily="18" charset="0"/>
                <a:cs typeface="Times New Roman" pitchFamily="18" charset="0"/>
              </a:rPr>
              <a:t>Paper towels or rag, cleaning tool &amp; liquid soap</a:t>
            </a:r>
          </a:p>
          <a:p>
            <a:pPr marL="457200" indent="-457200">
              <a:buFont typeface="+mj-lt"/>
              <a:buAutoNum type="arabicPeriod"/>
            </a:pPr>
            <a:r>
              <a:rPr lang="en-US" sz="2400" dirty="0" smtClean="0">
                <a:latin typeface="Times New Roman" pitchFamily="18" charset="0"/>
                <a:cs typeface="Times New Roman" pitchFamily="18" charset="0"/>
              </a:rPr>
              <a:t>Step ladder (optional)</a:t>
            </a:r>
            <a:endParaRPr lang="en-US" sz="2400" dirty="0">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20886278"/>
      </p:ext>
    </p:extLst>
  </p:cSld>
  <p:clrMapOvr>
    <a:masterClrMapping/>
  </p:clrMapOvr>
  <mc:AlternateContent xmlns:mc="http://schemas.openxmlformats.org/markup-compatibility/2006">
    <mc:Choice xmlns:p14="http://schemas.microsoft.com/office/powerpoint/2010/main" Requires="p14">
      <p:transition spd="slow" p14:dur="2000" advTm="38381"/>
    </mc:Choice>
    <mc:Fallback>
      <p:transition spd="slow" advTm="38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2400" dirty="0" smtClean="0">
                <a:latin typeface="Times New Roman" pitchFamily="18" charset="0"/>
                <a:cs typeface="Times New Roman" pitchFamily="18" charset="0"/>
              </a:rPr>
              <a:t>Work out your technique and color combinations on a sample board first. It is always a good idea to make a sample.  Make sure you like your color combinations and are comfortable with your stenciling technique before hitting the real wall. </a:t>
            </a:r>
          </a:p>
          <a:p>
            <a:pPr marL="0" indent="0">
              <a:buNone/>
            </a:pPr>
            <a:r>
              <a:rPr lang="en-US" sz="2400" dirty="0" smtClean="0">
                <a:latin typeface="Times New Roman" pitchFamily="18" charset="0"/>
                <a:cs typeface="Times New Roman" pitchFamily="18" charset="0"/>
              </a:rPr>
              <a:t>Make sure your walls are clean; dust free and in good condition. Any cracks or chips should be repaired, filled, primed and painted prior to stenciling. You can stenciling over latex house paint, plaster textures, wood, furniture, paper, fabric and even some wall paper. Position your stenciling on the wall where you like it, and tape it to the wall with few pieces of low tack blue painters tape. You can also use a spray adhesive to achieve even cleaned edges.</a:t>
            </a: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99419298"/>
      </p:ext>
    </p:extLst>
  </p:cSld>
  <p:clrMapOvr>
    <a:masterClrMapping/>
  </p:clrMapOvr>
  <mc:AlternateContent xmlns:mc="http://schemas.openxmlformats.org/markup-compatibility/2006">
    <mc:Choice xmlns:p14="http://schemas.microsoft.com/office/powerpoint/2010/main" Requires="p14">
      <p:transition spd="slow" p14:dur="2000" advTm="94147"/>
    </mc:Choice>
    <mc:Fallback>
      <p:transition spd="slow" advTm="94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400" dirty="0" smtClean="0">
                <a:latin typeface="Times New Roman" pitchFamily="18" charset="0"/>
                <a:cs typeface="Times New Roman" pitchFamily="18" charset="0"/>
              </a:rPr>
              <a:t>If your stencil needs to be perfectly vertical or horizontal, use one level for positioning. This step is not necessary for natural designs. Simply place them where you like them, load your foam roller by rolling it over the paint a few times until it absorbs most or all of it. </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You can also use stencil brushes to stencil your design although it is much faster with a roller. For smaller, more intricate design, multi-collared  and shaded designs, it’s better to use a stencil brush. </a:t>
            </a:r>
          </a:p>
          <a:p>
            <a:pPr marL="0" indent="0">
              <a:lnSpc>
                <a:spcPct val="110000"/>
              </a:lnSpc>
              <a:buNone/>
            </a:pPr>
            <a:r>
              <a:rPr lang="en-US" sz="2400" dirty="0" smtClean="0">
                <a:latin typeface="Times New Roman" pitchFamily="18" charset="0"/>
                <a:cs typeface="Times New Roman" pitchFamily="18" charset="0"/>
              </a:rPr>
              <a:t>Your brush should have very little paint on it. Remember, less paint is better for your stenciling. Just dab and swirl in a light sweeping circular motion, covering all of the design.</a:t>
            </a: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35562186"/>
      </p:ext>
    </p:extLst>
  </p:cSld>
  <p:clrMapOvr>
    <a:masterClrMapping/>
  </p:clrMapOvr>
  <mc:AlternateContent xmlns:mc="http://schemas.openxmlformats.org/markup-compatibility/2006">
    <mc:Choice xmlns:p14="http://schemas.microsoft.com/office/powerpoint/2010/main" Requires="p14">
      <p:transition spd="slow" p14:dur="2000" advTm="88036"/>
    </mc:Choice>
    <mc:Fallback>
      <p:transition spd="slow" advTm="88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355</Words>
  <Application>Microsoft Office PowerPoint</Application>
  <PresentationFormat>On-screen Show (4:3)</PresentationFormat>
  <Paragraphs>26</Paragraphs>
  <Slides>5</Slides>
  <Notes>0</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Stenciling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Stenciling </dc:title>
  <dc:creator>Dell</dc:creator>
  <cp:lastModifiedBy>Dell</cp:lastModifiedBy>
  <cp:revision>9</cp:revision>
  <dcterms:created xsi:type="dcterms:W3CDTF">2006-08-16T00:00:00Z</dcterms:created>
  <dcterms:modified xsi:type="dcterms:W3CDTF">2020-05-07T13:23:04Z</dcterms:modified>
</cp:coreProperties>
</file>