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latin typeface="Times New Roman" pitchFamily="18" charset="0"/>
                <a:cs typeface="Times New Roman" pitchFamily="18" charset="0"/>
              </a:rPr>
              <a:t>Greek Theatres </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pPr algn="r"/>
            <a:r>
              <a:rPr lang="en-US" sz="2400" dirty="0" smtClean="0">
                <a:solidFill>
                  <a:schemeClr val="tx1"/>
                </a:solidFill>
                <a:latin typeface="Times New Roman" pitchFamily="18" charset="0"/>
                <a:cs typeface="Times New Roman" pitchFamily="18" charset="0"/>
              </a:rPr>
              <a:t>Ms. Palwsha Javed</a:t>
            </a:r>
          </a:p>
          <a:p>
            <a:pPr algn="r"/>
            <a:r>
              <a:rPr lang="en-US" sz="2400" dirty="0" smtClean="0">
                <a:solidFill>
                  <a:schemeClr val="tx1"/>
                </a:solidFill>
                <a:latin typeface="Times New Roman" pitchFamily="18" charset="0"/>
                <a:cs typeface="Times New Roman" pitchFamily="18" charset="0"/>
              </a:rPr>
              <a:t>BS-II: (2019-2023)</a:t>
            </a:r>
            <a:endParaRPr lang="en-US" sz="2400" dirty="0" smtClean="0">
              <a:solidFill>
                <a:schemeClr val="tx1"/>
              </a:solidFill>
              <a:latin typeface="Times New Roman" pitchFamily="18" charset="0"/>
              <a:cs typeface="Times New Roman" pitchFamily="18" charset="0"/>
            </a:endParaRPr>
          </a:p>
          <a:p>
            <a:pPr algn="r"/>
            <a:r>
              <a:rPr lang="en-US" sz="2400" dirty="0" smtClean="0">
                <a:solidFill>
                  <a:schemeClr val="tx1"/>
                </a:solidFill>
                <a:latin typeface="Times New Roman" pitchFamily="18" charset="0"/>
                <a:cs typeface="Times New Roman" pitchFamily="18" charset="0"/>
              </a:rPr>
              <a:t>Spring-2020</a:t>
            </a:r>
            <a:endParaRPr lang="en-US" sz="2400" dirty="0">
              <a:solidFill>
                <a:schemeClr val="tx1"/>
              </a:solidFill>
              <a:latin typeface="Times New Roman" pitchFamily="18" charset="0"/>
              <a:cs typeface="Times New Roman" pitchFamily="18"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91215911"/>
      </p:ext>
    </p:extLst>
  </p:cSld>
  <p:clrMapOvr>
    <a:masterClrMapping/>
  </p:clrMapOvr>
  <mc:AlternateContent xmlns:mc="http://schemas.openxmlformats.org/markup-compatibility/2006">
    <mc:Choice xmlns:p14="http://schemas.microsoft.com/office/powerpoint/2010/main" Requires="p14">
      <p:transition spd="slow" p14:dur="2000" advTm="16156"/>
    </mc:Choice>
    <mc:Fallback>
      <p:transition spd="slow" advTm="161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600200"/>
            <a:ext cx="4038600" cy="4876800"/>
          </a:xfrm>
        </p:spPr>
        <p:txBody>
          <a:bodyPr>
            <a:normAutofit/>
          </a:bodyPr>
          <a:lstStyle/>
          <a:p>
            <a:pPr marL="0" indent="0">
              <a:buNone/>
            </a:pPr>
            <a:r>
              <a:rPr lang="en-US" sz="2200" dirty="0" smtClean="0">
                <a:latin typeface="Times New Roman" pitchFamily="18" charset="0"/>
                <a:cs typeface="Times New Roman" pitchFamily="18" charset="0"/>
              </a:rPr>
              <a:t>Next in importance to the temples were the Greek theatres. Open-air theatres were usually cut into the side of a hill. Some seated as many as 30,000, yet both vision and acoustics(a room or building that determine how sound is transmitted in it) were excellent. The central part of the theater was reserved for the chorus, an indispensible part of Greek drama. The auditorium formed a semi-circle around it. The front rows, with beautifully carved  </a:t>
            </a:r>
          </a:p>
          <a:p>
            <a:pPr marL="0" indent="0">
              <a:buNone/>
            </a:pPr>
            <a:endParaRPr lang="en-US" sz="2200" dirty="0">
              <a:latin typeface="Times New Roman" pitchFamily="18" charset="0"/>
              <a:cs typeface="Times New Roman" pitchFamily="18" charset="0"/>
            </a:endParaRPr>
          </a:p>
        </p:txBody>
      </p:sp>
      <p:pic>
        <p:nvPicPr>
          <p:cNvPr id="1027" name="Picture 3" descr="D:\movies\Rizwan Projects\Infinix_X521\photo\IMG-20200506-WA0003.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07368278"/>
      </p:ext>
    </p:extLst>
  </p:cSld>
  <p:clrMapOvr>
    <a:masterClrMapping/>
  </p:clrMapOvr>
  <mc:AlternateContent xmlns:mc="http://schemas.openxmlformats.org/markup-compatibility/2006" xmlns:p14="http://schemas.microsoft.com/office/powerpoint/2010/main">
    <mc:Choice Requires="p14">
      <p:transition spd="slow" p14:dur="2000" advTm="59472"/>
    </mc:Choice>
    <mc:Fallback xmlns="">
      <p:transition spd="slow" advTm="594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latin typeface="Times New Roman" pitchFamily="18" charset="0"/>
                <a:cs typeface="Times New Roman" pitchFamily="18" charset="0"/>
              </a:rPr>
              <a:t>Theaters </a:t>
            </a:r>
            <a:endParaRPr lang="en-US" sz="2400" dirty="0">
              <a:latin typeface="Times New Roman" pitchFamily="18" charset="0"/>
              <a:cs typeface="Times New Roman" pitchFamily="18" charset="0"/>
            </a:endParaRPr>
          </a:p>
        </p:txBody>
      </p:sp>
      <p:sp>
        <p:nvSpPr>
          <p:cNvPr id="5" name="Content Placeholder 4"/>
          <p:cNvSpPr>
            <a:spLocks noGrp="1"/>
          </p:cNvSpPr>
          <p:nvPr>
            <p:ph sz="half" idx="1"/>
          </p:nvPr>
        </p:nvSpPr>
        <p:spPr/>
        <p:txBody>
          <a:bodyPr>
            <a:normAutofit/>
          </a:bodyPr>
          <a:lstStyle/>
          <a:p>
            <a:pPr marL="0" indent="0">
              <a:buNone/>
            </a:pPr>
            <a:r>
              <a:rPr lang="en-US" sz="2200" dirty="0" smtClean="0">
                <a:latin typeface="Times New Roman" pitchFamily="18" charset="0"/>
                <a:cs typeface="Times New Roman" pitchFamily="18" charset="0"/>
              </a:rPr>
              <a:t>Marble seats, were reserved for the priests and important dignitaries. Behind the chorus  was a long, narrow stage with a building which served both as a store room and a changing room. Many of the plays were concerned with major public and religious issues, and attendance at the theater was not only a pleasure but also a civic duty for all freeman of Athens.</a:t>
            </a:r>
            <a:endParaRPr lang="en-US" sz="2200" dirty="0">
              <a:latin typeface="Times New Roman" pitchFamily="18" charset="0"/>
              <a:cs typeface="Times New Roman" pitchFamily="18" charset="0"/>
            </a:endParaRPr>
          </a:p>
        </p:txBody>
      </p:sp>
      <p:pic>
        <p:nvPicPr>
          <p:cNvPr id="2050" name="Picture 2" descr="C:\Users\Dell\Desktop\download.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105400" y="2133600"/>
            <a:ext cx="30670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26885278"/>
      </p:ext>
    </p:extLst>
  </p:cSld>
  <p:clrMapOvr>
    <a:masterClrMapping/>
  </p:clrMapOvr>
  <mc:AlternateContent xmlns:mc="http://schemas.openxmlformats.org/markup-compatibility/2006" xmlns:p14="http://schemas.microsoft.com/office/powerpoint/2010/main">
    <mc:Choice Requires="p14">
      <p:transition spd="slow" p14:dur="2000" advTm="69350"/>
    </mc:Choice>
    <mc:Fallback xmlns="">
      <p:transition spd="slow" advTm="69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167</Words>
  <Application>Microsoft Office PowerPoint</Application>
  <PresentationFormat>On-screen Show (4:3)</PresentationFormat>
  <Paragraphs>7</Paragraphs>
  <Slides>3</Slides>
  <Notes>0</Notes>
  <HiddenSlides>0</HiddenSlides>
  <MMClips>3</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Greek Theatres </vt:lpstr>
      <vt:lpstr>PowerPoint Presentation</vt:lpstr>
      <vt:lpstr>Theaters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Theatres </dc:title>
  <dc:creator>Dell</dc:creator>
  <cp:lastModifiedBy>Dell</cp:lastModifiedBy>
  <cp:revision>12</cp:revision>
  <dcterms:created xsi:type="dcterms:W3CDTF">2006-08-16T00:00:00Z</dcterms:created>
  <dcterms:modified xsi:type="dcterms:W3CDTF">2020-05-07T12:36:54Z</dcterms:modified>
</cp:coreProperties>
</file>