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latin typeface="Times New Roman" pitchFamily="18" charset="0"/>
                <a:cs typeface="Times New Roman" pitchFamily="18" charset="0"/>
              </a:rPr>
              <a:t>Greek Sculpture </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lgn="r"/>
            <a:r>
              <a:rPr lang="en-US" sz="2400" dirty="0" smtClean="0">
                <a:solidFill>
                  <a:schemeClr val="tx1"/>
                </a:solidFill>
                <a:latin typeface="Times New Roman" pitchFamily="18" charset="0"/>
                <a:cs typeface="Times New Roman" pitchFamily="18" charset="0"/>
              </a:rPr>
              <a:t>Ms. Palwsha Javed</a:t>
            </a:r>
          </a:p>
          <a:p>
            <a:pPr algn="r"/>
            <a:r>
              <a:rPr lang="en-US" sz="2400" dirty="0" smtClean="0">
                <a:solidFill>
                  <a:schemeClr val="tx1"/>
                </a:solidFill>
                <a:latin typeface="Times New Roman" pitchFamily="18" charset="0"/>
                <a:cs typeface="Times New Roman" pitchFamily="18" charset="0"/>
              </a:rPr>
              <a:t>BS-II: (2019-2023)</a:t>
            </a:r>
            <a:endParaRPr lang="en-US" sz="2400" dirty="0" smtClean="0">
              <a:solidFill>
                <a:schemeClr val="tx1"/>
              </a:solidFill>
              <a:latin typeface="Times New Roman" pitchFamily="18" charset="0"/>
              <a:cs typeface="Times New Roman" pitchFamily="18" charset="0"/>
            </a:endParaRPr>
          </a:p>
          <a:p>
            <a:pPr algn="r"/>
            <a:r>
              <a:rPr lang="en-US" sz="2400" dirty="0" smtClean="0">
                <a:solidFill>
                  <a:schemeClr val="tx1"/>
                </a:solidFill>
                <a:latin typeface="Times New Roman" pitchFamily="18" charset="0"/>
                <a:cs typeface="Times New Roman" pitchFamily="18" charset="0"/>
              </a:rPr>
              <a:t>Spring-2020</a:t>
            </a:r>
            <a:endParaRPr lang="en-US" sz="2400" dirty="0">
              <a:solidFill>
                <a:schemeClr val="tx1"/>
              </a:solidFill>
              <a:latin typeface="Times New Roman" pitchFamily="18" charset="0"/>
              <a:cs typeface="Times New Roman" pitchFamily="18"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73648124"/>
      </p:ext>
    </p:extLst>
  </p:cSld>
  <p:clrMapOvr>
    <a:masterClrMapping/>
  </p:clrMapOvr>
  <mc:AlternateContent xmlns:mc="http://schemas.openxmlformats.org/markup-compatibility/2006">
    <mc:Choice xmlns:p14="http://schemas.microsoft.com/office/powerpoint/2010/main" Requires="p14">
      <p:transition spd="slow" p14:dur="2000" advTm="15125"/>
    </mc:Choice>
    <mc:Fallback>
      <p:transition spd="slow" advTm="15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200" dirty="0" smtClean="0">
                <a:latin typeface="Times New Roman" pitchFamily="18" charset="0"/>
                <a:cs typeface="Times New Roman" pitchFamily="18" charset="0"/>
              </a:rPr>
              <a:t>Greek sculptures was mainly religious. During geometric and archaic periods, copper and fired clay were common material for sculpture. Division between the parts of the body tends to be exaggerated. The result is usually a rigid schematic form. After middle of the seventeen century B.C., life sized stone sculpture became common and the geometric rigidity slowly softened.</a:t>
            </a:r>
          </a:p>
          <a:p>
            <a:pPr marL="0" indent="0">
              <a:buNone/>
            </a:pPr>
            <a:r>
              <a:rPr lang="en-US" sz="2200" b="1" dirty="0" smtClean="0">
                <a:latin typeface="Times New Roman" pitchFamily="18" charset="0"/>
                <a:cs typeface="Times New Roman" pitchFamily="18" charset="0"/>
              </a:rPr>
              <a:t>Kouros:</a:t>
            </a:r>
            <a:endParaRPr lang="en-US" sz="2200" dirty="0" smtClean="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rPr>
              <a:t>	Nudity occurs early in the Greek sculptures of the male body. Many statues of young men were called ‘Kouros’ had been found. Their frontal poses, stiff joints and symmetrical hair recall Egyptian sculpture. </a:t>
            </a: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85105418"/>
      </p:ext>
    </p:extLst>
  </p:cSld>
  <p:clrMapOvr>
    <a:masterClrMapping/>
  </p:clrMapOvr>
  <mc:AlternateContent xmlns:mc="http://schemas.openxmlformats.org/markup-compatibility/2006" xmlns:p14="http://schemas.microsoft.com/office/powerpoint/2010/main">
    <mc:Choice Requires="p14">
      <p:transition spd="slow" p14:dur="2000" advTm="45955"/>
    </mc:Choice>
    <mc:Fallback xmlns="">
      <p:transition spd="slow" advTm="45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200" b="1" dirty="0" smtClean="0">
                <a:latin typeface="Times New Roman" pitchFamily="18" charset="0"/>
                <a:cs typeface="Times New Roman" pitchFamily="18" charset="0"/>
              </a:rPr>
              <a:t>Kore:</a:t>
            </a:r>
          </a:p>
          <a:p>
            <a:pPr marL="0"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 number of standing female ‘Kore’ have also been found. Their poses and clothing have the same strict order as that of the male figure. On many Kore and Kouros the corner of the mouth are turned up in the so called ‘ </a:t>
            </a:r>
            <a:r>
              <a:rPr lang="en-US" sz="2200" b="1" dirty="0" smtClean="0">
                <a:latin typeface="Times New Roman" pitchFamily="18" charset="0"/>
                <a:cs typeface="Times New Roman" pitchFamily="18" charset="0"/>
              </a:rPr>
              <a:t>Archaic smile</a:t>
            </a:r>
            <a:r>
              <a:rPr lang="en-US" sz="2200" dirty="0" smtClean="0">
                <a:latin typeface="Times New Roman" pitchFamily="18" charset="0"/>
                <a:cs typeface="Times New Roman" pitchFamily="18" charset="0"/>
              </a:rPr>
              <a:t>’.</a:t>
            </a:r>
          </a:p>
          <a:p>
            <a:pPr marL="0" indent="0">
              <a:buNone/>
            </a:pPr>
            <a:r>
              <a:rPr lang="en-US" sz="2200" b="1" dirty="0" smtClean="0">
                <a:latin typeface="Times New Roman" pitchFamily="18" charset="0"/>
                <a:cs typeface="Times New Roman" pitchFamily="18" charset="0"/>
              </a:rPr>
              <a:t>The Fallen warrior:</a:t>
            </a:r>
          </a:p>
          <a:p>
            <a:pPr marL="0" indent="0">
              <a:buNone/>
            </a:pP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the beginning of a spatial approach and relatively free movement of the human form is exhibited in the ‘Fallen warrior’. The pose is complex and generally natural, yet there is harshness of flesh. Some details indicate reliance on earlier stylistic convention rather than on observation of natural. The figure of the fallen warrior from the left angle of the pediment exhibits the daring with which the sculpture tackles the challenging problem of a difficult twisted pose.</a:t>
            </a:r>
            <a:endParaRPr lang="en-US" sz="2200" dirty="0">
              <a:latin typeface="Times New Roman" pitchFamily="18" charset="0"/>
              <a:cs typeface="Times New Roman" pitchFamily="18" charset="0"/>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59346231"/>
      </p:ext>
    </p:extLst>
  </p:cSld>
  <p:clrMapOvr>
    <a:masterClrMapping/>
  </p:clrMapOvr>
  <mc:AlternateContent xmlns:mc="http://schemas.openxmlformats.org/markup-compatibility/2006" xmlns:p14="http://schemas.microsoft.com/office/powerpoint/2010/main">
    <mc:Choice Requires="p14">
      <p:transition spd="slow" p14:dur="2000" advTm="54543"/>
    </mc:Choice>
    <mc:Fallback xmlns="">
      <p:transition spd="slow" advTm="54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marL="0" indent="0">
              <a:buNone/>
            </a:pPr>
            <a:r>
              <a:rPr lang="en-US" sz="2200" b="1" dirty="0" smtClean="0">
                <a:latin typeface="Times New Roman" pitchFamily="18" charset="0"/>
                <a:cs typeface="Times New Roman" pitchFamily="18" charset="0"/>
              </a:rPr>
              <a:t>Disc Thrower:</a:t>
            </a:r>
          </a:p>
          <a:p>
            <a:pPr marL="0"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M</a:t>
            </a:r>
            <a:r>
              <a:rPr lang="en-US" sz="2200" dirty="0" smtClean="0">
                <a:latin typeface="Times New Roman" pitchFamily="18" charset="0"/>
                <a:cs typeface="Times New Roman" pitchFamily="18" charset="0"/>
              </a:rPr>
              <a:t>yron’s ‘Disc Thrower’ demonstrates passionate concern with the human body in violent action. The figure, represented at the point between the backward swing and the forward thrust of the arm. The composition is in terms of two interesting arcs, creating the impression of a tightly stretched body. The expression of the athlete is neutral. </a:t>
            </a:r>
            <a:endParaRPr lang="en-US" sz="2200" dirty="0">
              <a:latin typeface="Times New Roman" pitchFamily="18" charset="0"/>
              <a:cs typeface="Times New Roman" pitchFamily="18" charset="0"/>
            </a:endParaRPr>
          </a:p>
        </p:txBody>
      </p:sp>
      <p:pic>
        <p:nvPicPr>
          <p:cNvPr id="2050" name="Picture 2" descr="C:\Users\Dell\Desktop\dfc51cce0ff002ed63346949f1c36d35.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424788" y="1600200"/>
            <a:ext cx="248542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89551748"/>
      </p:ext>
    </p:extLst>
  </p:cSld>
  <p:clrMapOvr>
    <a:masterClrMapping/>
  </p:clrMapOvr>
  <mc:AlternateContent xmlns:mc="http://schemas.openxmlformats.org/markup-compatibility/2006" xmlns:p14="http://schemas.microsoft.com/office/powerpoint/2010/main">
    <mc:Choice Requires="p14">
      <p:transition spd="slow" p14:dur="2000" advTm="26189"/>
    </mc:Choice>
    <mc:Fallback xmlns="">
      <p:transition spd="slow" advTm="26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20762"/>
          </a:xfrm>
        </p:spPr>
        <p:txBody>
          <a:bodyPr/>
          <a:lstStyle/>
          <a:p>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pPr marL="0" indent="0">
              <a:buNone/>
            </a:pPr>
            <a:r>
              <a:rPr lang="en-US" sz="2200" b="1" dirty="0" smtClean="0">
                <a:latin typeface="Times New Roman" pitchFamily="18" charset="0"/>
                <a:cs typeface="Times New Roman" pitchFamily="18" charset="0"/>
              </a:rPr>
              <a:t>Winged Victory:</a:t>
            </a:r>
          </a:p>
          <a:p>
            <a:pPr marL="0" indent="0">
              <a:buNone/>
            </a:pP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The ‘Winged Victory’ of the </a:t>
            </a:r>
            <a:r>
              <a:rPr lang="en-US" sz="2200" dirty="0">
                <a:latin typeface="Times New Roman" pitchFamily="18" charset="0"/>
                <a:cs typeface="Times New Roman" pitchFamily="18" charset="0"/>
              </a:rPr>
              <a:t>S</a:t>
            </a:r>
            <a:r>
              <a:rPr lang="en-US" sz="2200" dirty="0" smtClean="0">
                <a:latin typeface="Times New Roman" pitchFamily="18" charset="0"/>
                <a:cs typeface="Times New Roman" pitchFamily="18" charset="0"/>
              </a:rPr>
              <a:t>amothrace is one of the masterpiece of the early Hellenistic period. The goddess of victory, the Nike, is represented here windswept her wings still beating, brings strength, weight and airy grace into a pose one would not </a:t>
            </a:r>
            <a:r>
              <a:rPr lang="en-US" sz="2200" dirty="0">
                <a:latin typeface="Times New Roman" pitchFamily="18" charset="0"/>
                <a:cs typeface="Times New Roman" pitchFamily="18" charset="0"/>
              </a:rPr>
              <a:t>e</a:t>
            </a:r>
            <a:r>
              <a:rPr lang="en-US" sz="2200" dirty="0" smtClean="0">
                <a:latin typeface="Times New Roman" pitchFamily="18" charset="0"/>
                <a:cs typeface="Times New Roman" pitchFamily="18" charset="0"/>
              </a:rPr>
              <a:t>xpect to be achieved in the hard mass of sculptured marble. The gauzelike stretch of material across the stomach and the waves of drapery around the </a:t>
            </a:r>
            <a:endParaRPr lang="en-US" sz="2200" b="1" dirty="0">
              <a:latin typeface="Times New Roman" pitchFamily="18" charset="0"/>
              <a:cs typeface="Times New Roman" pitchFamily="18" charset="0"/>
            </a:endParaRPr>
          </a:p>
        </p:txBody>
      </p:sp>
      <p:pic>
        <p:nvPicPr>
          <p:cNvPr id="1026" name="Picture 2" descr="C:\Users\Dell\Desktop\winged-victory-of-samothrace-5.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005838"/>
            <a:ext cx="4038600" cy="406552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76584561"/>
      </p:ext>
    </p:extLst>
  </p:cSld>
  <p:clrMapOvr>
    <a:masterClrMapping/>
  </p:clrMapOvr>
  <mc:AlternateContent xmlns:mc="http://schemas.openxmlformats.org/markup-compatibility/2006" xmlns:p14="http://schemas.microsoft.com/office/powerpoint/2010/main">
    <mc:Choice Requires="p14">
      <p:transition spd="slow" p14:dur="2000" advTm="30685"/>
    </mc:Choice>
    <mc:Fallback xmlns="">
      <p:transition spd="slow" advTm="30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7200" y="1524000"/>
            <a:ext cx="8229600" cy="4525963"/>
          </a:xfrm>
        </p:spPr>
        <p:txBody>
          <a:bodyPr>
            <a:normAutofit/>
          </a:bodyPr>
          <a:lstStyle/>
          <a:p>
            <a:pPr marL="0" indent="0">
              <a:buNone/>
            </a:pPr>
            <a:r>
              <a:rPr lang="en-US" sz="2200" dirty="0" smtClean="0">
                <a:latin typeface="Times New Roman" pitchFamily="18" charset="0"/>
                <a:cs typeface="Times New Roman" pitchFamily="18" charset="0"/>
              </a:rPr>
              <a:t>Thighs and legs is a very successful effort to make stone do what painting can do. </a:t>
            </a:r>
            <a:endParaRPr lang="en-US" sz="22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86673678"/>
      </p:ext>
    </p:extLst>
  </p:cSld>
  <p:clrMapOvr>
    <a:masterClrMapping/>
  </p:clrMapOvr>
  <mc:AlternateContent xmlns:mc="http://schemas.openxmlformats.org/markup-compatibility/2006" xmlns:p14="http://schemas.microsoft.com/office/powerpoint/2010/main">
    <mc:Choice Requires="p14">
      <p:transition spd="slow" p14:dur="2000" advTm="8428"/>
    </mc:Choice>
    <mc:Fallback xmlns="">
      <p:transition spd="slow" advTm="8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103</Words>
  <Application>Microsoft Office PowerPoint</Application>
  <PresentationFormat>On-screen Show (4:3)</PresentationFormat>
  <Paragraphs>16</Paragraphs>
  <Slides>6</Slides>
  <Notes>0</Notes>
  <HiddenSlides>0</HiddenSlides>
  <MMClips>6</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Greek Sculpture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Sculpture </dc:title>
  <dc:creator>Dell</dc:creator>
  <cp:lastModifiedBy>Dell</cp:lastModifiedBy>
  <cp:revision>20</cp:revision>
  <dcterms:created xsi:type="dcterms:W3CDTF">2006-08-16T00:00:00Z</dcterms:created>
  <dcterms:modified xsi:type="dcterms:W3CDTF">2020-05-07T12:38:55Z</dcterms:modified>
</cp:coreProperties>
</file>