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6" r:id="rId1"/>
  </p:sldMasterIdLst>
  <p:notesMasterIdLst>
    <p:notesMasterId r:id="rId11"/>
  </p:notesMasterIdLst>
  <p:sldIdLst>
    <p:sldId id="280" r:id="rId2"/>
    <p:sldId id="281" r:id="rId3"/>
    <p:sldId id="286" r:id="rId4"/>
    <p:sldId id="282" r:id="rId5"/>
    <p:sldId id="283" r:id="rId6"/>
    <p:sldId id="284" r:id="rId7"/>
    <p:sldId id="285" r:id="rId8"/>
    <p:sldId id="287" r:id="rId9"/>
    <p:sldId id="28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080" y="-258"/>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82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82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82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82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82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82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9" name="Group 6"/>
          <p:cNvGrpSpPr/>
          <p:nvPr/>
        </p:nvGrpSpPr>
        <p:grpSpPr>
          <a:xfrm>
            <a:off x="0" y="0"/>
            <a:ext cx="12192000" cy="6858000"/>
            <a:chOff x="0" y="0"/>
            <a:chExt cx="12192000" cy="6858000"/>
          </a:xfrm>
        </p:grpSpPr>
        <p:sp>
          <p:nvSpPr>
            <p:cNvPr id="1048604"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60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606" name="Title 1"/>
          <p:cNvSpPr>
            <a:spLocks noGrp="1"/>
          </p:cNvSpPr>
          <p:nvPr>
            <p:ph type="ctrTitle"/>
          </p:nvPr>
        </p:nvSpPr>
        <p:spPr>
          <a:xfrm>
            <a:off x="1154955" y="2099733"/>
            <a:ext cx="8825658" cy="2677648"/>
          </a:xfrm>
        </p:spPr>
        <p:txBody>
          <a:bodyPr anchor="b"/>
          <a:lstStyle>
            <a:lvl1pPr>
              <a:defRPr sz="5400"/>
            </a:lvl1pPr>
          </a:lstStyle>
          <a:p>
            <a:r>
              <a:rPr lang="en-GB"/>
              <a:t>Click to edit Master title style</a:t>
            </a:r>
            <a:endParaRPr lang="en-US" dirty="0"/>
          </a:p>
        </p:txBody>
      </p:sp>
      <p:sp>
        <p:nvSpPr>
          <p:cNvPr id="1048607"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1048608"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8/17/2020</a:t>
            </a:fld>
            <a:endParaRPr lang="en-US" dirty="0"/>
          </a:p>
        </p:txBody>
      </p:sp>
      <p:sp>
        <p:nvSpPr>
          <p:cNvPr id="1048609"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048610"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611"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85" name="Group 8"/>
          <p:cNvGrpSpPr/>
          <p:nvPr/>
        </p:nvGrpSpPr>
        <p:grpSpPr>
          <a:xfrm>
            <a:off x="0" y="0"/>
            <a:ext cx="12192000" cy="6858000"/>
            <a:chOff x="0" y="0"/>
            <a:chExt cx="12192000" cy="6858000"/>
          </a:xfrm>
        </p:grpSpPr>
        <p:sp>
          <p:nvSpPr>
            <p:cNvPr id="1048768"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769" name="Oval 16"/>
            <p:cNvSpPr/>
            <p:nvPr/>
          </p:nvSpPr>
          <p:spPr>
            <a:xfrm>
              <a:off x="0" y="2667000"/>
              <a:ext cx="4191000" cy="4191000"/>
            </a:xfrm>
            <a:prstGeom prst="ellipse">
              <a:avLst/>
            </a:prstGeom>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70" name="Oval 17"/>
            <p:cNvSpPr/>
            <p:nvPr/>
          </p:nvSpPr>
          <p:spPr>
            <a:xfrm>
              <a:off x="0" y="2895600"/>
              <a:ext cx="2362200" cy="2362200"/>
            </a:xfrm>
            <a:prstGeom prst="ellipse">
              <a:avLst/>
            </a:prstGeom>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71" name="Oval 18"/>
            <p:cNvSpPr/>
            <p:nvPr/>
          </p:nvSpPr>
          <p:spPr>
            <a:xfrm>
              <a:off x="8609012" y="5867400"/>
              <a:ext cx="990600" cy="990600"/>
            </a:xfrm>
            <a:prstGeom prst="ellipse">
              <a:avLst/>
            </a:prstGeom>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72" name="Oval 19"/>
            <p:cNvSpPr/>
            <p:nvPr/>
          </p:nvSpPr>
          <p:spPr>
            <a:xfrm>
              <a:off x="8609012" y="1676400"/>
              <a:ext cx="2819400" cy="2819400"/>
            </a:xfrm>
            <a:prstGeom prst="ellipse">
              <a:avLst/>
            </a:prstGeom>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73" name="Oval 20"/>
            <p:cNvSpPr/>
            <p:nvPr/>
          </p:nvSpPr>
          <p:spPr>
            <a:xfrm>
              <a:off x="7999412" y="8464"/>
              <a:ext cx="1600200" cy="1600200"/>
            </a:xfrm>
            <a:prstGeom prst="ellipse">
              <a:avLst/>
            </a:prstGeom>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7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775"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04877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777" name="Title 1"/>
          <p:cNvSpPr>
            <a:spLocks noGrp="1"/>
          </p:cNvSpPr>
          <p:nvPr>
            <p:ph type="title"/>
          </p:nvPr>
        </p:nvSpPr>
        <p:spPr>
          <a:xfrm>
            <a:off x="1154954" y="4969927"/>
            <a:ext cx="8825659" cy="566738"/>
          </a:xfrm>
        </p:spPr>
        <p:txBody>
          <a:bodyPr anchor="b">
            <a:normAutofit/>
          </a:bodyPr>
          <a:lstStyle>
            <a:lvl1pPr algn="l">
              <a:defRPr sz="2400" b="0"/>
            </a:lvl1pPr>
          </a:lstStyle>
          <a:p>
            <a:r>
              <a:rPr lang="en-GB"/>
              <a:t>Click to edit Master title style</a:t>
            </a:r>
            <a:endParaRPr lang="en-US" dirty="0"/>
          </a:p>
        </p:txBody>
      </p:sp>
      <p:sp>
        <p:nvSpPr>
          <p:cNvPr id="1048778"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1048779"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48780" name="Date Placeholder 4"/>
          <p:cNvSpPr>
            <a:spLocks noGrp="1"/>
          </p:cNvSpPr>
          <p:nvPr>
            <p:ph type="dt" sz="half" idx="10"/>
          </p:nvPr>
        </p:nvSpPr>
        <p:spPr/>
        <p:txBody>
          <a:bodyPr/>
          <a:lstStyle/>
          <a:p>
            <a:fld id="{923A1CC3-2375-41D4-9E03-427CAF2A4C1A}" type="datetimeFigureOut">
              <a:rPr lang="en-US" dirty="0"/>
              <a:pPr/>
              <a:t>8/17/2020</a:t>
            </a:fld>
            <a:endParaRPr lang="en-US" dirty="0"/>
          </a:p>
        </p:txBody>
      </p:sp>
      <p:sp>
        <p:nvSpPr>
          <p:cNvPr id="1048781" name="Footer Placeholder 5"/>
          <p:cNvSpPr>
            <a:spLocks noGrp="1"/>
          </p:cNvSpPr>
          <p:nvPr>
            <p:ph type="ftr" sz="quarter" idx="11"/>
          </p:nvPr>
        </p:nvSpPr>
        <p:spPr/>
        <p:txBody>
          <a:bodyPr/>
          <a:lstStyle/>
          <a:p>
            <a:endParaRPr lang="en-US" dirty="0"/>
          </a:p>
        </p:txBody>
      </p:sp>
      <p:sp>
        <p:nvSpPr>
          <p:cNvPr id="1048782"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783"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3" name="Group 6"/>
          <p:cNvGrpSpPr/>
          <p:nvPr/>
        </p:nvGrpSpPr>
        <p:grpSpPr>
          <a:xfrm>
            <a:off x="0" y="0"/>
            <a:ext cx="12192000" cy="6858000"/>
            <a:chOff x="0" y="0"/>
            <a:chExt cx="12192000" cy="6858000"/>
          </a:xfrm>
        </p:grpSpPr>
        <p:sp>
          <p:nvSpPr>
            <p:cNvPr id="1048665"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666" name="Oval 13"/>
            <p:cNvSpPr/>
            <p:nvPr/>
          </p:nvSpPr>
          <p:spPr>
            <a:xfrm>
              <a:off x="0" y="2667000"/>
              <a:ext cx="4191000" cy="4191000"/>
            </a:xfrm>
            <a:prstGeom prst="ellipse">
              <a:avLst/>
            </a:prstGeom>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67" name="Oval 14"/>
            <p:cNvSpPr/>
            <p:nvPr/>
          </p:nvSpPr>
          <p:spPr>
            <a:xfrm>
              <a:off x="0" y="2895600"/>
              <a:ext cx="2362200" cy="2362200"/>
            </a:xfrm>
            <a:prstGeom prst="ellipse">
              <a:avLst/>
            </a:prstGeom>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68" name="Oval 15"/>
            <p:cNvSpPr/>
            <p:nvPr/>
          </p:nvSpPr>
          <p:spPr>
            <a:xfrm>
              <a:off x="8609012" y="5867400"/>
              <a:ext cx="990600" cy="990600"/>
            </a:xfrm>
            <a:prstGeom prst="ellipse">
              <a:avLst/>
            </a:prstGeom>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69" name="Oval 17"/>
            <p:cNvSpPr/>
            <p:nvPr/>
          </p:nvSpPr>
          <p:spPr>
            <a:xfrm>
              <a:off x="8609012" y="1676400"/>
              <a:ext cx="2819400" cy="2819400"/>
            </a:xfrm>
            <a:prstGeom prst="ellipse">
              <a:avLst/>
            </a:prstGeom>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70" name="Oval 18"/>
            <p:cNvSpPr/>
            <p:nvPr/>
          </p:nvSpPr>
          <p:spPr>
            <a:xfrm>
              <a:off x="7999412" y="8464"/>
              <a:ext cx="1600200" cy="1600200"/>
            </a:xfrm>
            <a:prstGeom prst="ellipse">
              <a:avLst/>
            </a:prstGeom>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71"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672"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04867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674" name="Title 1"/>
          <p:cNvSpPr>
            <a:spLocks noGrp="1"/>
          </p:cNvSpPr>
          <p:nvPr>
            <p:ph type="title"/>
          </p:nvPr>
        </p:nvSpPr>
        <p:spPr>
          <a:xfrm>
            <a:off x="1148798" y="1063417"/>
            <a:ext cx="8831816" cy="1372986"/>
          </a:xfrm>
        </p:spPr>
        <p:txBody>
          <a:bodyPr/>
          <a:lstStyle>
            <a:lvl1pPr>
              <a:defRPr sz="4000"/>
            </a:lvl1pPr>
          </a:lstStyle>
          <a:p>
            <a:r>
              <a:rPr lang="en-GB"/>
              <a:t>Click to edit Master title style</a:t>
            </a:r>
            <a:endParaRPr lang="en-US" dirty="0"/>
          </a:p>
        </p:txBody>
      </p:sp>
      <p:sp>
        <p:nvSpPr>
          <p:cNvPr id="1048675"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48676" name="Date Placeholder 3"/>
          <p:cNvSpPr>
            <a:spLocks noGrp="1"/>
          </p:cNvSpPr>
          <p:nvPr>
            <p:ph type="dt" sz="half" idx="10"/>
          </p:nvPr>
        </p:nvSpPr>
        <p:spPr/>
        <p:txBody>
          <a:bodyPr/>
          <a:lstStyle/>
          <a:p>
            <a:fld id="{AFF16868-8199-4C2C-A5B1-63AEE139F88E}" type="datetimeFigureOut">
              <a:rPr lang="en-US" dirty="0"/>
              <a:pPr/>
              <a:t>8/17/2020</a:t>
            </a:fld>
            <a:endParaRPr lang="en-US" dirty="0"/>
          </a:p>
        </p:txBody>
      </p:sp>
      <p:sp>
        <p:nvSpPr>
          <p:cNvPr id="1048677" name="Footer Placeholder 4"/>
          <p:cNvSpPr>
            <a:spLocks noGrp="1"/>
          </p:cNvSpPr>
          <p:nvPr>
            <p:ph type="ftr" sz="quarter" idx="11"/>
          </p:nvPr>
        </p:nvSpPr>
        <p:spPr/>
        <p:txBody>
          <a:bodyPr/>
          <a:lstStyle/>
          <a:p>
            <a:endParaRPr lang="en-US" dirty="0"/>
          </a:p>
        </p:txBody>
      </p:sp>
      <p:sp>
        <p:nvSpPr>
          <p:cNvPr id="1048678"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679"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83" name="Group 2"/>
          <p:cNvGrpSpPr/>
          <p:nvPr/>
        </p:nvGrpSpPr>
        <p:grpSpPr>
          <a:xfrm>
            <a:off x="0" y="0"/>
            <a:ext cx="12192000" cy="6858000"/>
            <a:chOff x="0" y="0"/>
            <a:chExt cx="12192000" cy="6858000"/>
          </a:xfrm>
        </p:grpSpPr>
        <p:sp>
          <p:nvSpPr>
            <p:cNvPr id="1048750"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751" name="Oval 19"/>
            <p:cNvSpPr/>
            <p:nvPr/>
          </p:nvSpPr>
          <p:spPr>
            <a:xfrm>
              <a:off x="0" y="2667000"/>
              <a:ext cx="4191000" cy="4191000"/>
            </a:xfrm>
            <a:prstGeom prst="ellipse">
              <a:avLst/>
            </a:prstGeom>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52" name="Oval 21"/>
            <p:cNvSpPr/>
            <p:nvPr/>
          </p:nvSpPr>
          <p:spPr>
            <a:xfrm>
              <a:off x="0" y="2895600"/>
              <a:ext cx="2362200" cy="2362200"/>
            </a:xfrm>
            <a:prstGeom prst="ellipse">
              <a:avLst/>
            </a:prstGeom>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53" name="Oval 22"/>
            <p:cNvSpPr/>
            <p:nvPr/>
          </p:nvSpPr>
          <p:spPr>
            <a:xfrm>
              <a:off x="8609012" y="5867400"/>
              <a:ext cx="990600" cy="990600"/>
            </a:xfrm>
            <a:prstGeom prst="ellipse">
              <a:avLst/>
            </a:prstGeom>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54" name="Oval 23"/>
            <p:cNvSpPr/>
            <p:nvPr/>
          </p:nvSpPr>
          <p:spPr>
            <a:xfrm>
              <a:off x="8609012" y="1676400"/>
              <a:ext cx="2819400" cy="2819400"/>
            </a:xfrm>
            <a:prstGeom prst="ellipse">
              <a:avLst/>
            </a:prstGeom>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55" name="Oval 24"/>
            <p:cNvSpPr/>
            <p:nvPr/>
          </p:nvSpPr>
          <p:spPr>
            <a:xfrm>
              <a:off x="7999412" y="8464"/>
              <a:ext cx="1600200" cy="1600200"/>
            </a:xfrm>
            <a:prstGeom prst="ellipse">
              <a:avLst/>
            </a:prstGeom>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56"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757"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75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759" name="TextBox 15"/>
          <p:cNvSpPr txBox="1"/>
          <p:nvPr/>
        </p:nvSpPr>
        <p:spPr bwMode="gray">
          <a:xfrm>
            <a:off x="881566" y="607336"/>
            <a:ext cx="801912" cy="151384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048760" name="TextBox 12"/>
          <p:cNvSpPr txBox="1"/>
          <p:nvPr/>
        </p:nvSpPr>
        <p:spPr bwMode="gray">
          <a:xfrm>
            <a:off x="9884458" y="2613787"/>
            <a:ext cx="652763" cy="151384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048761" name="Title 1"/>
          <p:cNvSpPr>
            <a:spLocks noGrp="1"/>
          </p:cNvSpPr>
          <p:nvPr>
            <p:ph type="title"/>
          </p:nvPr>
        </p:nvSpPr>
        <p:spPr>
          <a:xfrm>
            <a:off x="1581878" y="982134"/>
            <a:ext cx="8453906" cy="2696632"/>
          </a:xfrm>
        </p:spPr>
        <p:txBody>
          <a:bodyPr/>
          <a:lstStyle>
            <a:lvl1pPr>
              <a:defRPr sz="4000"/>
            </a:lvl1pPr>
          </a:lstStyle>
          <a:p>
            <a:r>
              <a:rPr lang="en-GB"/>
              <a:t>Click to edit Master title style</a:t>
            </a:r>
            <a:endParaRPr lang="en-US" dirty="0"/>
          </a:p>
        </p:txBody>
      </p:sp>
      <p:sp>
        <p:nvSpPr>
          <p:cNvPr id="1048762"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48763"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48764" name="Date Placeholder 3"/>
          <p:cNvSpPr>
            <a:spLocks noGrp="1"/>
          </p:cNvSpPr>
          <p:nvPr>
            <p:ph type="dt" sz="half" idx="10"/>
          </p:nvPr>
        </p:nvSpPr>
        <p:spPr/>
        <p:txBody>
          <a:bodyPr/>
          <a:lstStyle/>
          <a:p>
            <a:fld id="{AAD9FF7F-6988-44CC-821B-644E70CD2F73}" type="datetimeFigureOut">
              <a:rPr lang="en-US" dirty="0"/>
              <a:pPr/>
              <a:t>8/17/2020</a:t>
            </a:fld>
            <a:endParaRPr lang="en-US" dirty="0"/>
          </a:p>
        </p:txBody>
      </p:sp>
      <p:sp>
        <p:nvSpPr>
          <p:cNvPr id="1048765" name="Footer Placeholder 4"/>
          <p:cNvSpPr>
            <a:spLocks noGrp="1"/>
          </p:cNvSpPr>
          <p:nvPr>
            <p:ph type="ftr" sz="quarter" idx="11"/>
          </p:nvPr>
        </p:nvSpPr>
        <p:spPr/>
        <p:txBody>
          <a:bodyPr/>
          <a:lstStyle/>
          <a:p>
            <a:endParaRPr lang="en-US" dirty="0"/>
          </a:p>
        </p:txBody>
      </p:sp>
      <p:sp>
        <p:nvSpPr>
          <p:cNvPr id="1048766"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767"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71" name="Group 8"/>
          <p:cNvGrpSpPr/>
          <p:nvPr/>
        </p:nvGrpSpPr>
        <p:grpSpPr>
          <a:xfrm>
            <a:off x="0" y="0"/>
            <a:ext cx="12192000" cy="6858000"/>
            <a:chOff x="0" y="0"/>
            <a:chExt cx="12192000" cy="6858000"/>
          </a:xfrm>
        </p:grpSpPr>
        <p:sp>
          <p:nvSpPr>
            <p:cNvPr id="1048650"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651" name="Oval 14"/>
            <p:cNvSpPr/>
            <p:nvPr/>
          </p:nvSpPr>
          <p:spPr>
            <a:xfrm>
              <a:off x="0" y="2667000"/>
              <a:ext cx="4191000" cy="4191000"/>
            </a:xfrm>
            <a:prstGeom prst="ellipse">
              <a:avLst/>
            </a:prstGeom>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52" name="Oval 15"/>
            <p:cNvSpPr/>
            <p:nvPr/>
          </p:nvSpPr>
          <p:spPr>
            <a:xfrm>
              <a:off x="0" y="2895600"/>
              <a:ext cx="2362200" cy="2362200"/>
            </a:xfrm>
            <a:prstGeom prst="ellipse">
              <a:avLst/>
            </a:prstGeom>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53" name="Oval 16"/>
            <p:cNvSpPr/>
            <p:nvPr/>
          </p:nvSpPr>
          <p:spPr>
            <a:xfrm>
              <a:off x="8609012" y="5867400"/>
              <a:ext cx="990600" cy="990600"/>
            </a:xfrm>
            <a:prstGeom prst="ellipse">
              <a:avLst/>
            </a:prstGeom>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54" name="Oval 17"/>
            <p:cNvSpPr/>
            <p:nvPr/>
          </p:nvSpPr>
          <p:spPr>
            <a:xfrm>
              <a:off x="8609012" y="1676400"/>
              <a:ext cx="2819400" cy="2819400"/>
            </a:xfrm>
            <a:prstGeom prst="ellipse">
              <a:avLst/>
            </a:prstGeom>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55" name="Oval 18"/>
            <p:cNvSpPr/>
            <p:nvPr/>
          </p:nvSpPr>
          <p:spPr>
            <a:xfrm>
              <a:off x="7999412" y="8464"/>
              <a:ext cx="1600200" cy="1600200"/>
            </a:xfrm>
            <a:prstGeom prst="ellipse">
              <a:avLst/>
            </a:prstGeom>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56"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657"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65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659" name="Title 1"/>
          <p:cNvSpPr>
            <a:spLocks noGrp="1"/>
          </p:cNvSpPr>
          <p:nvPr>
            <p:ph type="title"/>
          </p:nvPr>
        </p:nvSpPr>
        <p:spPr>
          <a:xfrm>
            <a:off x="1154954" y="2370667"/>
            <a:ext cx="8825660" cy="1822514"/>
          </a:xfrm>
        </p:spPr>
        <p:txBody>
          <a:bodyPr anchor="b"/>
          <a:lstStyle>
            <a:lvl1pPr algn="l">
              <a:defRPr sz="4000" b="0" cap="none"/>
            </a:lvl1pPr>
          </a:lstStyle>
          <a:p>
            <a:r>
              <a:rPr lang="en-GB"/>
              <a:t>Click to edit Master title style</a:t>
            </a:r>
            <a:endParaRPr lang="en-US" dirty="0"/>
          </a:p>
        </p:txBody>
      </p:sp>
      <p:sp>
        <p:nvSpPr>
          <p:cNvPr id="1048660"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1048661" name="Date Placeholder 3"/>
          <p:cNvSpPr>
            <a:spLocks noGrp="1"/>
          </p:cNvSpPr>
          <p:nvPr>
            <p:ph type="dt" sz="half" idx="10"/>
          </p:nvPr>
        </p:nvSpPr>
        <p:spPr/>
        <p:txBody>
          <a:bodyPr/>
          <a:lstStyle/>
          <a:p>
            <a:fld id="{5C12C299-16B2-4475-990D-751901EACC14}" type="datetimeFigureOut">
              <a:rPr lang="en-US" dirty="0"/>
              <a:pPr/>
              <a:t>8/17/2020</a:t>
            </a:fld>
            <a:endParaRPr lang="en-US" dirty="0"/>
          </a:p>
        </p:txBody>
      </p:sp>
      <p:sp>
        <p:nvSpPr>
          <p:cNvPr id="1048662" name="Footer Placeholder 4"/>
          <p:cNvSpPr>
            <a:spLocks noGrp="1"/>
          </p:cNvSpPr>
          <p:nvPr>
            <p:ph type="ftr" sz="quarter" idx="11"/>
          </p:nvPr>
        </p:nvSpPr>
        <p:spPr/>
        <p:txBody>
          <a:bodyPr/>
          <a:lstStyle/>
          <a:p>
            <a:endParaRPr lang="en-US" dirty="0"/>
          </a:p>
        </p:txBody>
      </p:sp>
      <p:sp>
        <p:nvSpPr>
          <p:cNvPr id="1048663"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664"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048790"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1048791"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48792"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48793"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48794"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48795"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48796"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3145730" name="Straight Connector 16"/>
          <p:cNvCxnSpPr>
            <a:cxnSpLocks/>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3145731" name="Straight Connector 17"/>
          <p:cNvCxnSpPr>
            <a:cxnSpLocks/>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1048797" name="Date Placeholder 6"/>
          <p:cNvSpPr>
            <a:spLocks noGrp="1"/>
          </p:cNvSpPr>
          <p:nvPr>
            <p:ph type="dt" sz="half" idx="10"/>
          </p:nvPr>
        </p:nvSpPr>
        <p:spPr/>
        <p:txBody>
          <a:bodyPr/>
          <a:lstStyle/>
          <a:p>
            <a:fld id="{9FE86839-B9D8-4651-8783-F325ECE74E65}" type="datetimeFigureOut">
              <a:rPr lang="en-US" dirty="0"/>
              <a:pPr/>
              <a:t>8/17/2020</a:t>
            </a:fld>
            <a:endParaRPr lang="en-US" dirty="0"/>
          </a:p>
        </p:txBody>
      </p:sp>
      <p:sp>
        <p:nvSpPr>
          <p:cNvPr id="1048798" name="Footer Placeholder 7"/>
          <p:cNvSpPr>
            <a:spLocks noGrp="1"/>
          </p:cNvSpPr>
          <p:nvPr>
            <p:ph type="ftr" sz="quarter" idx="11"/>
          </p:nvPr>
        </p:nvSpPr>
        <p:spPr/>
        <p:txBody>
          <a:bodyPr/>
          <a:lstStyle/>
          <a:p>
            <a:endParaRPr lang="en-US" dirty="0"/>
          </a:p>
        </p:txBody>
      </p:sp>
      <p:sp>
        <p:nvSpPr>
          <p:cNvPr id="104879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1048697"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1048698"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4869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1048700"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48701"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48702"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104870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4870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48705"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1048706"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3145728" name="Straight Connector 42"/>
          <p:cNvCxnSpPr>
            <a:cxnSpLocks/>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3145729" name="Straight Connector 43"/>
          <p:cNvCxnSpPr>
            <a:cxnSpLocks/>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1048707" name="Date Placeholder 6"/>
          <p:cNvSpPr>
            <a:spLocks noGrp="1"/>
          </p:cNvSpPr>
          <p:nvPr>
            <p:ph type="dt" sz="half" idx="10"/>
          </p:nvPr>
        </p:nvSpPr>
        <p:spPr/>
        <p:txBody>
          <a:bodyPr/>
          <a:lstStyle/>
          <a:p>
            <a:fld id="{FD484F64-32F6-45C5-931F-ADC1662401D0}" type="datetimeFigureOut">
              <a:rPr lang="en-US" dirty="0"/>
              <a:pPr/>
              <a:t>8/17/2020</a:t>
            </a:fld>
            <a:endParaRPr lang="en-US" dirty="0"/>
          </a:p>
        </p:txBody>
      </p:sp>
      <p:sp>
        <p:nvSpPr>
          <p:cNvPr id="1048708" name="Footer Placeholder 7"/>
          <p:cNvSpPr>
            <a:spLocks noGrp="1"/>
          </p:cNvSpPr>
          <p:nvPr>
            <p:ph type="ftr" sz="quarter" idx="11"/>
          </p:nvPr>
        </p:nvSpPr>
        <p:spPr>
          <a:xfrm>
            <a:off x="561111" y="6391838"/>
            <a:ext cx="3644282" cy="304801"/>
          </a:xfrm>
        </p:spPr>
        <p:txBody>
          <a:bodyPr/>
          <a:lstStyle/>
          <a:p>
            <a:endParaRPr lang="en-US" dirty="0"/>
          </a:p>
        </p:txBody>
      </p:sp>
      <p:sp>
        <p:nvSpPr>
          <p:cNvPr id="104870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817" name="Title 1"/>
          <p:cNvSpPr>
            <a:spLocks noGrp="1"/>
          </p:cNvSpPr>
          <p:nvPr>
            <p:ph type="title"/>
          </p:nvPr>
        </p:nvSpPr>
        <p:spPr>
          <a:xfrm>
            <a:off x="1154954" y="973668"/>
            <a:ext cx="8825659" cy="706964"/>
          </a:xfrm>
        </p:spPr>
        <p:txBody>
          <a:bodyPr/>
          <a:lstStyle/>
          <a:p>
            <a:r>
              <a:rPr lang="en-GB"/>
              <a:t>Click to edit Master title style</a:t>
            </a:r>
            <a:endParaRPr lang="en-US" dirty="0"/>
          </a:p>
        </p:txBody>
      </p:sp>
      <p:sp>
        <p:nvSpPr>
          <p:cNvPr id="1048818" name="Vertical Text Placeholder 2"/>
          <p:cNvSpPr>
            <a:spLocks noGrp="1"/>
          </p:cNvSpPr>
          <p:nvPr>
            <p:ph type="body" orient="vert" idx="1"/>
          </p:nvPr>
        </p:nvSpPr>
        <p:spPr>
          <a:xfrm>
            <a:off x="1154954" y="2603500"/>
            <a:ext cx="8825659" cy="3416300"/>
          </a:xfrm>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048819"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8/17/2020</a:t>
            </a:fld>
            <a:endParaRPr lang="en-US" dirty="0"/>
          </a:p>
        </p:txBody>
      </p:sp>
      <p:sp>
        <p:nvSpPr>
          <p:cNvPr id="1048820" name="Footer Placeholder 4"/>
          <p:cNvSpPr>
            <a:spLocks noGrp="1"/>
          </p:cNvSpPr>
          <p:nvPr>
            <p:ph type="ftr" sz="quarter" idx="11"/>
          </p:nvPr>
        </p:nvSpPr>
        <p:spPr/>
        <p:txBody>
          <a:bodyPr/>
          <a:lstStyle/>
          <a:p>
            <a:endParaRPr lang="en-US" dirty="0"/>
          </a:p>
        </p:txBody>
      </p:sp>
      <p:sp>
        <p:nvSpPr>
          <p:cNvPr id="1048821"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1" name="Group 8"/>
          <p:cNvGrpSpPr/>
          <p:nvPr/>
        </p:nvGrpSpPr>
        <p:grpSpPr>
          <a:xfrm>
            <a:off x="0" y="0"/>
            <a:ext cx="12192000" cy="6858000"/>
            <a:chOff x="0" y="0"/>
            <a:chExt cx="12192000" cy="6858000"/>
          </a:xfrm>
        </p:grpSpPr>
        <p:sp>
          <p:nvSpPr>
            <p:cNvPr id="1048734"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735" name="Oval 14"/>
            <p:cNvSpPr/>
            <p:nvPr/>
          </p:nvSpPr>
          <p:spPr>
            <a:xfrm>
              <a:off x="0" y="2667000"/>
              <a:ext cx="4191000" cy="4191000"/>
            </a:xfrm>
            <a:prstGeom prst="ellipse">
              <a:avLst/>
            </a:prstGeom>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36" name="Oval 15"/>
            <p:cNvSpPr/>
            <p:nvPr/>
          </p:nvSpPr>
          <p:spPr>
            <a:xfrm>
              <a:off x="0" y="2895600"/>
              <a:ext cx="2362200" cy="2362200"/>
            </a:xfrm>
            <a:prstGeom prst="ellipse">
              <a:avLst/>
            </a:prstGeom>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37" name="Oval 17"/>
            <p:cNvSpPr/>
            <p:nvPr/>
          </p:nvSpPr>
          <p:spPr>
            <a:xfrm>
              <a:off x="8609012" y="5867400"/>
              <a:ext cx="990600" cy="990600"/>
            </a:xfrm>
            <a:prstGeom prst="ellipse">
              <a:avLst/>
            </a:prstGeom>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38" name="Oval 18"/>
            <p:cNvSpPr/>
            <p:nvPr/>
          </p:nvSpPr>
          <p:spPr>
            <a:xfrm>
              <a:off x="8609012" y="1676400"/>
              <a:ext cx="2819400" cy="2819400"/>
            </a:xfrm>
            <a:prstGeom prst="ellipse">
              <a:avLst/>
            </a:prstGeom>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39" name="Oval 19"/>
            <p:cNvSpPr/>
            <p:nvPr/>
          </p:nvSpPr>
          <p:spPr>
            <a:xfrm>
              <a:off x="7999412" y="8464"/>
              <a:ext cx="1600200" cy="1600200"/>
            </a:xfrm>
            <a:prstGeom prst="ellipse">
              <a:avLst/>
            </a:prstGeom>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40"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48741"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742"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74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744" name="Vertical Title 1"/>
          <p:cNvSpPr>
            <a:spLocks noGrp="1"/>
          </p:cNvSpPr>
          <p:nvPr>
            <p:ph type="title" orient="vert"/>
          </p:nvPr>
        </p:nvSpPr>
        <p:spPr>
          <a:xfrm>
            <a:off x="8585235" y="1278467"/>
            <a:ext cx="1409965" cy="4748590"/>
          </a:xfrm>
        </p:spPr>
        <p:txBody>
          <a:bodyPr vert="eaVert" anchor="b" anchorCtr="0"/>
          <a:lstStyle/>
          <a:p>
            <a:r>
              <a:rPr lang="en-GB"/>
              <a:t>Click to edit Master title style</a:t>
            </a:r>
            <a:endParaRPr lang="en-US" dirty="0"/>
          </a:p>
        </p:txBody>
      </p:sp>
      <p:sp>
        <p:nvSpPr>
          <p:cNvPr id="1048745" name="Vertical Text Placeholder 2"/>
          <p:cNvSpPr>
            <a:spLocks noGrp="1"/>
          </p:cNvSpPr>
          <p:nvPr>
            <p:ph type="body" orient="vert" idx="1"/>
          </p:nvPr>
        </p:nvSpPr>
        <p:spPr>
          <a:xfrm>
            <a:off x="1154954" y="1278467"/>
            <a:ext cx="6256025" cy="47485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048746"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8/17/2020</a:t>
            </a:fld>
            <a:endParaRPr lang="en-US" dirty="0"/>
          </a:p>
        </p:txBody>
      </p:sp>
      <p:sp>
        <p:nvSpPr>
          <p:cNvPr id="1048747" name="Footer Placeholder 4"/>
          <p:cNvSpPr>
            <a:spLocks noGrp="1"/>
          </p:cNvSpPr>
          <p:nvPr>
            <p:ph type="ftr" sz="quarter" idx="11"/>
          </p:nvPr>
        </p:nvSpPr>
        <p:spPr/>
        <p:txBody>
          <a:bodyPr/>
          <a:lstStyle/>
          <a:p>
            <a:endParaRPr lang="en-US" dirty="0"/>
          </a:p>
        </p:txBody>
      </p:sp>
      <p:sp>
        <p:nvSpPr>
          <p:cNvPr id="1048748"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749"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1" name="Title 1"/>
          <p:cNvSpPr>
            <a:spLocks noGrp="1"/>
          </p:cNvSpPr>
          <p:nvPr>
            <p:ph type="title"/>
          </p:nvPr>
        </p:nvSpPr>
        <p:spPr/>
        <p:txBody>
          <a:bodyPr/>
          <a:lstStyle/>
          <a:p>
            <a:r>
              <a:rPr lang="en-GB"/>
              <a:t>Click to edit Master title style</a:t>
            </a:r>
            <a:endParaRPr lang="en-US" dirty="0"/>
          </a:p>
        </p:txBody>
      </p:sp>
      <p:sp>
        <p:nvSpPr>
          <p:cNvPr id="1048592" name="Content Placeholder 2"/>
          <p:cNvSpPr>
            <a:spLocks noGrp="1"/>
          </p:cNvSpPr>
          <p:nvPr>
            <p:ph idx="1"/>
          </p:nvPr>
        </p:nvSpPr>
        <p:spPr>
          <a:xfrm>
            <a:off x="1154954" y="2603500"/>
            <a:ext cx="8825659" cy="34163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048593" name="Date Placeholder 3"/>
          <p:cNvSpPr>
            <a:spLocks noGrp="1"/>
          </p:cNvSpPr>
          <p:nvPr>
            <p:ph type="dt" sz="half" idx="10"/>
          </p:nvPr>
        </p:nvSpPr>
        <p:spPr/>
        <p:txBody>
          <a:bodyPr/>
          <a:lstStyle/>
          <a:p>
            <a:fld id="{19C9CA7B-DFD4-44B5-8C60-D14B8CD1FB59}" type="datetimeFigureOut">
              <a:rPr lang="en-US" dirty="0"/>
              <a:pPr/>
              <a:t>8/17/2020</a:t>
            </a:fld>
            <a:endParaRPr lang="en-US" dirty="0"/>
          </a:p>
        </p:txBody>
      </p:sp>
      <p:sp>
        <p:nvSpPr>
          <p:cNvPr id="1048594" name="Footer Placeholder 4"/>
          <p:cNvSpPr>
            <a:spLocks noGrp="1"/>
          </p:cNvSpPr>
          <p:nvPr>
            <p:ph type="ftr" sz="quarter" idx="11"/>
          </p:nvPr>
        </p:nvSpPr>
        <p:spPr/>
        <p:txBody>
          <a:bodyPr/>
          <a:lstStyle/>
          <a:p>
            <a:endParaRPr lang="en-US" dirty="0"/>
          </a:p>
        </p:txBody>
      </p:sp>
      <p:sp>
        <p:nvSpPr>
          <p:cNvPr id="1048595"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8" name="Group 7"/>
          <p:cNvGrpSpPr/>
          <p:nvPr/>
        </p:nvGrpSpPr>
        <p:grpSpPr>
          <a:xfrm>
            <a:off x="0" y="0"/>
            <a:ext cx="12192000" cy="6858000"/>
            <a:chOff x="0" y="0"/>
            <a:chExt cx="12192000" cy="6858000"/>
          </a:xfrm>
        </p:grpSpPr>
        <p:sp>
          <p:nvSpPr>
            <p:cNvPr id="1048710"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711" name="Oval 16"/>
            <p:cNvSpPr/>
            <p:nvPr/>
          </p:nvSpPr>
          <p:spPr>
            <a:xfrm>
              <a:off x="0" y="2667000"/>
              <a:ext cx="4191000" cy="4191000"/>
            </a:xfrm>
            <a:prstGeom prst="ellipse">
              <a:avLst/>
            </a:prstGeom>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12" name="Oval 17"/>
            <p:cNvSpPr/>
            <p:nvPr/>
          </p:nvSpPr>
          <p:spPr>
            <a:xfrm>
              <a:off x="0" y="2895600"/>
              <a:ext cx="2362200" cy="2362200"/>
            </a:xfrm>
            <a:prstGeom prst="ellipse">
              <a:avLst/>
            </a:prstGeom>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13" name="Oval 18"/>
            <p:cNvSpPr/>
            <p:nvPr/>
          </p:nvSpPr>
          <p:spPr>
            <a:xfrm>
              <a:off x="8609012" y="5867400"/>
              <a:ext cx="990600" cy="990600"/>
            </a:xfrm>
            <a:prstGeom prst="ellipse">
              <a:avLst/>
            </a:prstGeom>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14" name="Oval 19"/>
            <p:cNvSpPr/>
            <p:nvPr/>
          </p:nvSpPr>
          <p:spPr>
            <a:xfrm>
              <a:off x="8609012" y="1676400"/>
              <a:ext cx="2819400" cy="2819400"/>
            </a:xfrm>
            <a:prstGeom prst="ellipse">
              <a:avLst/>
            </a:prstGeom>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15" name="Oval 20"/>
            <p:cNvSpPr/>
            <p:nvPr/>
          </p:nvSpPr>
          <p:spPr>
            <a:xfrm>
              <a:off x="7999412" y="8464"/>
              <a:ext cx="1600200" cy="1600200"/>
            </a:xfrm>
            <a:prstGeom prst="ellipse">
              <a:avLst/>
            </a:prstGeom>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16"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4871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71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7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720" name="Title 1"/>
          <p:cNvSpPr>
            <a:spLocks noGrp="1"/>
          </p:cNvSpPr>
          <p:nvPr>
            <p:ph type="title"/>
          </p:nvPr>
        </p:nvSpPr>
        <p:spPr>
          <a:xfrm>
            <a:off x="1154954" y="2677645"/>
            <a:ext cx="4351025" cy="2283824"/>
          </a:xfrm>
        </p:spPr>
        <p:txBody>
          <a:bodyPr anchor="ctr"/>
          <a:lstStyle>
            <a:lvl1pPr algn="l">
              <a:defRPr sz="4000" b="0" cap="none"/>
            </a:lvl1pPr>
          </a:lstStyle>
          <a:p>
            <a:r>
              <a:rPr lang="en-GB"/>
              <a:t>Click to edit Master title style</a:t>
            </a:r>
            <a:endParaRPr lang="en-US" dirty="0"/>
          </a:p>
        </p:txBody>
      </p:sp>
      <p:sp>
        <p:nvSpPr>
          <p:cNvPr id="1048721"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1048722" name="Date Placeholder 3"/>
          <p:cNvSpPr>
            <a:spLocks noGrp="1"/>
          </p:cNvSpPr>
          <p:nvPr>
            <p:ph type="dt" sz="half" idx="10"/>
          </p:nvPr>
        </p:nvSpPr>
        <p:spPr/>
        <p:txBody>
          <a:bodyPr/>
          <a:lstStyle/>
          <a:p>
            <a:fld id="{F34E6425-0181-43F2-84FC-787E803FD2F8}" type="datetimeFigureOut">
              <a:rPr lang="en-US" dirty="0"/>
              <a:pPr/>
              <a:t>8/17/2020</a:t>
            </a:fld>
            <a:endParaRPr lang="en-US" dirty="0"/>
          </a:p>
        </p:txBody>
      </p:sp>
      <p:sp>
        <p:nvSpPr>
          <p:cNvPr id="1048723" name="Footer Placeholder 4"/>
          <p:cNvSpPr>
            <a:spLocks noGrp="1"/>
          </p:cNvSpPr>
          <p:nvPr>
            <p:ph type="ftr" sz="quarter" idx="11"/>
          </p:nvPr>
        </p:nvSpPr>
        <p:spPr/>
        <p:txBody>
          <a:bodyPr/>
          <a:lstStyle/>
          <a:p>
            <a:endParaRPr lang="en-US" dirty="0"/>
          </a:p>
        </p:txBody>
      </p:sp>
      <p:sp>
        <p:nvSpPr>
          <p:cNvPr id="1048724"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725"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84" name="Title 1"/>
          <p:cNvSpPr>
            <a:spLocks noGrp="1"/>
          </p:cNvSpPr>
          <p:nvPr>
            <p:ph type="title"/>
          </p:nvPr>
        </p:nvSpPr>
        <p:spPr/>
        <p:txBody>
          <a:bodyPr/>
          <a:lstStyle/>
          <a:p>
            <a:r>
              <a:rPr lang="en-GB"/>
              <a:t>Click to edit Master title style</a:t>
            </a:r>
            <a:endParaRPr lang="en-US" dirty="0"/>
          </a:p>
        </p:txBody>
      </p:sp>
      <p:sp>
        <p:nvSpPr>
          <p:cNvPr id="1048785" name="Content Placeholder 2"/>
          <p:cNvSpPr>
            <a:spLocks noGrp="1"/>
          </p:cNvSpPr>
          <p:nvPr>
            <p:ph sz="half" idx="1"/>
          </p:nvPr>
        </p:nvSpPr>
        <p:spPr>
          <a:xfrm>
            <a:off x="1154954" y="2603500"/>
            <a:ext cx="4825158" cy="3416301"/>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048786" name="Content Placeholder 3"/>
          <p:cNvSpPr>
            <a:spLocks noGrp="1"/>
          </p:cNvSpPr>
          <p:nvPr>
            <p:ph sz="half" idx="2"/>
          </p:nvPr>
        </p:nvSpPr>
        <p:spPr>
          <a:xfrm>
            <a:off x="6208712" y="2603500"/>
            <a:ext cx="4825159" cy="341630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048787" name="Date Placeholder 4"/>
          <p:cNvSpPr>
            <a:spLocks noGrp="1"/>
          </p:cNvSpPr>
          <p:nvPr>
            <p:ph type="dt" sz="half" idx="10"/>
          </p:nvPr>
        </p:nvSpPr>
        <p:spPr/>
        <p:txBody>
          <a:bodyPr/>
          <a:lstStyle/>
          <a:p>
            <a:fld id="{3BDB8791-F1B0-41E7-B7FD-A781E65C4266}" type="datetimeFigureOut">
              <a:rPr lang="en-US" dirty="0"/>
              <a:pPr/>
              <a:t>8/17/2020</a:t>
            </a:fld>
            <a:endParaRPr lang="en-US" dirty="0"/>
          </a:p>
        </p:txBody>
      </p:sp>
      <p:sp>
        <p:nvSpPr>
          <p:cNvPr id="1048788" name="Footer Placeholder 5"/>
          <p:cNvSpPr>
            <a:spLocks noGrp="1"/>
          </p:cNvSpPr>
          <p:nvPr>
            <p:ph type="ftr" sz="quarter" idx="11"/>
          </p:nvPr>
        </p:nvSpPr>
        <p:spPr/>
        <p:txBody>
          <a:bodyPr/>
          <a:lstStyle/>
          <a:p>
            <a:endParaRPr lang="en-US" dirty="0"/>
          </a:p>
        </p:txBody>
      </p:sp>
      <p:sp>
        <p:nvSpPr>
          <p:cNvPr id="1048789"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726" name="Title 1"/>
          <p:cNvSpPr>
            <a:spLocks noGrp="1"/>
          </p:cNvSpPr>
          <p:nvPr>
            <p:ph type="title"/>
          </p:nvPr>
        </p:nvSpPr>
        <p:spPr/>
        <p:txBody>
          <a:bodyPr/>
          <a:lstStyle/>
          <a:p>
            <a:r>
              <a:rPr lang="en-GB"/>
              <a:t>Click to edit Master title style</a:t>
            </a:r>
            <a:endParaRPr lang="en-US" dirty="0"/>
          </a:p>
        </p:txBody>
      </p:sp>
      <p:sp>
        <p:nvSpPr>
          <p:cNvPr id="1048727"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48728" name="Content Placeholder 3"/>
          <p:cNvSpPr>
            <a:spLocks noGrp="1"/>
          </p:cNvSpPr>
          <p:nvPr>
            <p:ph sz="half" idx="2"/>
          </p:nvPr>
        </p:nvSpPr>
        <p:spPr>
          <a:xfrm>
            <a:off x="1154954" y="3179762"/>
            <a:ext cx="4825158" cy="2840039"/>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048729"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48730"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048731" name="Date Placeholder 6"/>
          <p:cNvSpPr>
            <a:spLocks noGrp="1"/>
          </p:cNvSpPr>
          <p:nvPr>
            <p:ph type="dt" sz="half" idx="10"/>
          </p:nvPr>
        </p:nvSpPr>
        <p:spPr/>
        <p:txBody>
          <a:bodyPr/>
          <a:lstStyle/>
          <a:p>
            <a:fld id="{5FDD63B2-E120-4ED8-B27B-C685F510A5FE}" type="datetimeFigureOut">
              <a:rPr lang="en-US" dirty="0"/>
              <a:pPr/>
              <a:t>8/17/2020</a:t>
            </a:fld>
            <a:endParaRPr lang="en-US" dirty="0"/>
          </a:p>
        </p:txBody>
      </p:sp>
      <p:sp>
        <p:nvSpPr>
          <p:cNvPr id="1048732" name="Footer Placeholder 7"/>
          <p:cNvSpPr>
            <a:spLocks noGrp="1"/>
          </p:cNvSpPr>
          <p:nvPr>
            <p:ph type="ftr" sz="quarter" idx="11"/>
          </p:nvPr>
        </p:nvSpPr>
        <p:spPr/>
        <p:txBody>
          <a:bodyPr/>
          <a:lstStyle/>
          <a:p>
            <a:endParaRPr lang="en-US" dirty="0"/>
          </a:p>
        </p:txBody>
      </p:sp>
      <p:sp>
        <p:nvSpPr>
          <p:cNvPr id="1048733"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46" name="Title 1"/>
          <p:cNvSpPr>
            <a:spLocks noGrp="1"/>
          </p:cNvSpPr>
          <p:nvPr>
            <p:ph type="title"/>
          </p:nvPr>
        </p:nvSpPr>
        <p:spPr>
          <a:xfrm>
            <a:off x="1154954" y="973668"/>
            <a:ext cx="8761413" cy="706964"/>
          </a:xfrm>
        </p:spPr>
        <p:txBody>
          <a:bodyPr/>
          <a:lstStyle/>
          <a:p>
            <a:r>
              <a:rPr lang="en-GB"/>
              <a:t>Click to edit Master title style</a:t>
            </a:r>
            <a:endParaRPr lang="en-US" dirty="0"/>
          </a:p>
        </p:txBody>
      </p:sp>
      <p:sp>
        <p:nvSpPr>
          <p:cNvPr id="1048647" name="Date Placeholder 2"/>
          <p:cNvSpPr>
            <a:spLocks noGrp="1"/>
          </p:cNvSpPr>
          <p:nvPr>
            <p:ph type="dt" sz="half" idx="10"/>
          </p:nvPr>
        </p:nvSpPr>
        <p:spPr/>
        <p:txBody>
          <a:bodyPr/>
          <a:lstStyle/>
          <a:p>
            <a:fld id="{7AA18ACC-A947-437B-A130-35BD54FDF1E9}" type="datetimeFigureOut">
              <a:rPr lang="en-US" dirty="0"/>
              <a:pPr/>
              <a:t>8/17/2020</a:t>
            </a:fld>
            <a:endParaRPr lang="en-US" dirty="0"/>
          </a:p>
        </p:txBody>
      </p:sp>
      <p:sp>
        <p:nvSpPr>
          <p:cNvPr id="1048648" name="Footer Placeholder 3"/>
          <p:cNvSpPr>
            <a:spLocks noGrp="1"/>
          </p:cNvSpPr>
          <p:nvPr>
            <p:ph type="ftr" sz="quarter" idx="11"/>
          </p:nvPr>
        </p:nvSpPr>
        <p:spPr/>
        <p:txBody>
          <a:bodyPr/>
          <a:lstStyle/>
          <a:p>
            <a:endParaRPr lang="en-US" dirty="0"/>
          </a:p>
        </p:txBody>
      </p:sp>
      <p:sp>
        <p:nvSpPr>
          <p:cNvPr id="1048649"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48617" name="Date Placeholder 1"/>
          <p:cNvSpPr>
            <a:spLocks noGrp="1"/>
          </p:cNvSpPr>
          <p:nvPr>
            <p:ph type="dt" sz="half" idx="10"/>
          </p:nvPr>
        </p:nvSpPr>
        <p:spPr/>
        <p:txBody>
          <a:bodyPr/>
          <a:lstStyle/>
          <a:p>
            <a:fld id="{7C8D7E02-BCB8-4D50-A234-369438C08659}" type="datetimeFigureOut">
              <a:rPr lang="en-US" dirty="0"/>
              <a:pPr/>
              <a:t>8/17/2020</a:t>
            </a:fld>
            <a:endParaRPr lang="en-US" dirty="0"/>
          </a:p>
        </p:txBody>
      </p:sp>
      <p:sp>
        <p:nvSpPr>
          <p:cNvPr id="1048618" name="Footer Placeholder 2"/>
          <p:cNvSpPr>
            <a:spLocks noGrp="1"/>
          </p:cNvSpPr>
          <p:nvPr>
            <p:ph type="ftr" sz="quarter" idx="11"/>
          </p:nvPr>
        </p:nvSpPr>
        <p:spPr/>
        <p:txBody>
          <a:bodyPr/>
          <a:lstStyle/>
          <a:p>
            <a:endParaRPr lang="en-US" dirty="0"/>
          </a:p>
        </p:txBody>
      </p:sp>
      <p:sp>
        <p:nvSpPr>
          <p:cNvPr id="1048619"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620"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9" name="Group 8"/>
          <p:cNvGrpSpPr/>
          <p:nvPr/>
        </p:nvGrpSpPr>
        <p:grpSpPr>
          <a:xfrm>
            <a:off x="0" y="0"/>
            <a:ext cx="12192000" cy="6858000"/>
            <a:chOff x="0" y="0"/>
            <a:chExt cx="12192000" cy="6858000"/>
          </a:xfrm>
        </p:grpSpPr>
        <p:sp>
          <p:nvSpPr>
            <p:cNvPr id="1048800"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801" name="Oval 16"/>
            <p:cNvSpPr/>
            <p:nvPr/>
          </p:nvSpPr>
          <p:spPr>
            <a:xfrm>
              <a:off x="0" y="2667000"/>
              <a:ext cx="4191000" cy="4191000"/>
            </a:xfrm>
            <a:prstGeom prst="ellipse">
              <a:avLst/>
            </a:prstGeom>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802" name="Oval 18"/>
            <p:cNvSpPr/>
            <p:nvPr/>
          </p:nvSpPr>
          <p:spPr>
            <a:xfrm>
              <a:off x="0" y="2895600"/>
              <a:ext cx="2362200" cy="2362200"/>
            </a:xfrm>
            <a:prstGeom prst="ellipse">
              <a:avLst/>
            </a:prstGeom>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803" name="Oval 19"/>
            <p:cNvSpPr/>
            <p:nvPr/>
          </p:nvSpPr>
          <p:spPr>
            <a:xfrm>
              <a:off x="8609012" y="5867400"/>
              <a:ext cx="990600" cy="990600"/>
            </a:xfrm>
            <a:prstGeom prst="ellipse">
              <a:avLst/>
            </a:prstGeom>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804" name="Oval 20"/>
            <p:cNvSpPr/>
            <p:nvPr/>
          </p:nvSpPr>
          <p:spPr>
            <a:xfrm>
              <a:off x="8609012" y="1676400"/>
              <a:ext cx="2819400" cy="2819400"/>
            </a:xfrm>
            <a:prstGeom prst="ellipse">
              <a:avLst/>
            </a:prstGeom>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805" name="Oval 21"/>
            <p:cNvSpPr/>
            <p:nvPr/>
          </p:nvSpPr>
          <p:spPr>
            <a:xfrm>
              <a:off x="7999412" y="8464"/>
              <a:ext cx="1600200" cy="1600200"/>
            </a:xfrm>
            <a:prstGeom prst="ellipse">
              <a:avLst/>
            </a:prstGeom>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806"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48807"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808"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80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810" name="Title 1"/>
          <p:cNvSpPr>
            <a:spLocks noGrp="1"/>
          </p:cNvSpPr>
          <p:nvPr>
            <p:ph type="title"/>
          </p:nvPr>
        </p:nvSpPr>
        <p:spPr>
          <a:xfrm>
            <a:off x="1154955" y="1295400"/>
            <a:ext cx="2793158" cy="1600200"/>
          </a:xfrm>
        </p:spPr>
        <p:txBody>
          <a:bodyPr anchor="b"/>
          <a:lstStyle>
            <a:lvl1pPr algn="l">
              <a:defRPr sz="2400" b="0"/>
            </a:lvl1pPr>
          </a:lstStyle>
          <a:p>
            <a:r>
              <a:rPr lang="en-GB"/>
              <a:t>Click to edit Master title style</a:t>
            </a:r>
            <a:endParaRPr lang="en-US" dirty="0"/>
          </a:p>
        </p:txBody>
      </p:sp>
      <p:sp>
        <p:nvSpPr>
          <p:cNvPr id="1048811" name="Content Placeholder 2"/>
          <p:cNvSpPr>
            <a:spLocks noGrp="1"/>
          </p:cNvSpPr>
          <p:nvPr>
            <p:ph idx="1"/>
          </p:nvPr>
        </p:nvSpPr>
        <p:spPr>
          <a:xfrm>
            <a:off x="5781146" y="1447800"/>
            <a:ext cx="5190066" cy="45720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048812"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48813" name="Date Placeholder 4"/>
          <p:cNvSpPr>
            <a:spLocks noGrp="1"/>
          </p:cNvSpPr>
          <p:nvPr>
            <p:ph type="dt" sz="half" idx="10"/>
          </p:nvPr>
        </p:nvSpPr>
        <p:spPr/>
        <p:txBody>
          <a:bodyPr/>
          <a:lstStyle/>
          <a:p>
            <a:fld id="{76E86A4C-8E40-4F87-A4F0-01A0687C5742}" type="datetimeFigureOut">
              <a:rPr lang="en-US" dirty="0"/>
              <a:pPr/>
              <a:t>8/17/2020</a:t>
            </a:fld>
            <a:endParaRPr lang="en-US" dirty="0"/>
          </a:p>
        </p:txBody>
      </p:sp>
      <p:sp>
        <p:nvSpPr>
          <p:cNvPr id="1048814" name="Footer Placeholder 5"/>
          <p:cNvSpPr>
            <a:spLocks noGrp="1"/>
          </p:cNvSpPr>
          <p:nvPr>
            <p:ph type="ftr" sz="quarter" idx="11"/>
          </p:nvPr>
        </p:nvSpPr>
        <p:spPr/>
        <p:txBody>
          <a:bodyPr/>
          <a:lstStyle/>
          <a:p>
            <a:endParaRPr lang="en-US" dirty="0"/>
          </a:p>
        </p:txBody>
      </p:sp>
      <p:sp>
        <p:nvSpPr>
          <p:cNvPr id="1048815"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816"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75" name="Group 8"/>
          <p:cNvGrpSpPr/>
          <p:nvPr/>
        </p:nvGrpSpPr>
        <p:grpSpPr>
          <a:xfrm>
            <a:off x="0" y="0"/>
            <a:ext cx="12192000" cy="6858000"/>
            <a:chOff x="0" y="0"/>
            <a:chExt cx="12192000" cy="6858000"/>
          </a:xfrm>
        </p:grpSpPr>
        <p:sp>
          <p:nvSpPr>
            <p:cNvPr id="1048680"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681" name="Oval 16"/>
            <p:cNvSpPr/>
            <p:nvPr/>
          </p:nvSpPr>
          <p:spPr>
            <a:xfrm>
              <a:off x="0" y="2667000"/>
              <a:ext cx="4191000" cy="4191000"/>
            </a:xfrm>
            <a:prstGeom prst="ellipse">
              <a:avLst/>
            </a:prstGeom>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82" name="Oval 17"/>
            <p:cNvSpPr/>
            <p:nvPr/>
          </p:nvSpPr>
          <p:spPr>
            <a:xfrm>
              <a:off x="0" y="2895600"/>
              <a:ext cx="2362200" cy="2362200"/>
            </a:xfrm>
            <a:prstGeom prst="ellipse">
              <a:avLst/>
            </a:prstGeom>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83" name="Oval 18"/>
            <p:cNvSpPr/>
            <p:nvPr/>
          </p:nvSpPr>
          <p:spPr>
            <a:xfrm>
              <a:off x="8609012" y="5867400"/>
              <a:ext cx="990600" cy="990600"/>
            </a:xfrm>
            <a:prstGeom prst="ellipse">
              <a:avLst/>
            </a:prstGeom>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84" name="Oval 19"/>
            <p:cNvSpPr/>
            <p:nvPr/>
          </p:nvSpPr>
          <p:spPr>
            <a:xfrm>
              <a:off x="8609012" y="1676400"/>
              <a:ext cx="2819400" cy="2819400"/>
            </a:xfrm>
            <a:prstGeom prst="ellipse">
              <a:avLst/>
            </a:prstGeom>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85" name="Oval 20"/>
            <p:cNvSpPr/>
            <p:nvPr/>
          </p:nvSpPr>
          <p:spPr>
            <a:xfrm>
              <a:off x="7999412" y="8464"/>
              <a:ext cx="1600200" cy="1600200"/>
            </a:xfrm>
            <a:prstGeom prst="ellipse">
              <a:avLst/>
            </a:prstGeom>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86"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48687"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688"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68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690" name="Title 1"/>
          <p:cNvSpPr>
            <a:spLocks noGrp="1"/>
          </p:cNvSpPr>
          <p:nvPr>
            <p:ph type="title"/>
          </p:nvPr>
        </p:nvSpPr>
        <p:spPr>
          <a:xfrm>
            <a:off x="1154955" y="1693333"/>
            <a:ext cx="3865134" cy="1735667"/>
          </a:xfrm>
        </p:spPr>
        <p:txBody>
          <a:bodyPr anchor="b">
            <a:normAutofit/>
          </a:bodyPr>
          <a:lstStyle>
            <a:lvl1pPr algn="l">
              <a:defRPr sz="3600" b="0"/>
            </a:lvl1pPr>
          </a:lstStyle>
          <a:p>
            <a:r>
              <a:rPr lang="en-GB"/>
              <a:t>Click to edit Master title style</a:t>
            </a:r>
            <a:endParaRPr lang="en-US" dirty="0"/>
          </a:p>
        </p:txBody>
      </p:sp>
      <p:sp>
        <p:nvSpPr>
          <p:cNvPr id="1048691"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GB"/>
              <a:t>Click icon to add picture</a:t>
            </a:r>
            <a:endParaRPr lang="en-US" dirty="0"/>
          </a:p>
        </p:txBody>
      </p:sp>
      <p:sp>
        <p:nvSpPr>
          <p:cNvPr id="1048692"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48693" name="Date Placeholder 4"/>
          <p:cNvSpPr>
            <a:spLocks noGrp="1"/>
          </p:cNvSpPr>
          <p:nvPr>
            <p:ph type="dt" sz="half" idx="10"/>
          </p:nvPr>
        </p:nvSpPr>
        <p:spPr/>
        <p:txBody>
          <a:bodyPr/>
          <a:lstStyle/>
          <a:p>
            <a:fld id="{35E72C73-2D91-4E12-BA25-F0AA0C03599B}" type="datetimeFigureOut">
              <a:rPr lang="en-US" dirty="0"/>
              <a:pPr/>
              <a:t>8/17/2020</a:t>
            </a:fld>
            <a:endParaRPr lang="en-US" dirty="0"/>
          </a:p>
        </p:txBody>
      </p:sp>
      <p:sp>
        <p:nvSpPr>
          <p:cNvPr id="1048694" name="Footer Placeholder 5"/>
          <p:cNvSpPr>
            <a:spLocks noGrp="1"/>
          </p:cNvSpPr>
          <p:nvPr>
            <p:ph type="ftr" sz="quarter" idx="11"/>
          </p:nvPr>
        </p:nvSpPr>
        <p:spPr/>
        <p:txBody>
          <a:bodyPr/>
          <a:lstStyle/>
          <a:p>
            <a:endParaRPr lang="en-US" dirty="0"/>
          </a:p>
        </p:txBody>
      </p:sp>
      <p:sp>
        <p:nvSpPr>
          <p:cNvPr id="1048695"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696"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5" name="Group 7"/>
          <p:cNvGrpSpPr/>
          <p:nvPr/>
        </p:nvGrpSpPr>
        <p:grpSpPr>
          <a:xfrm>
            <a:off x="0" y="0"/>
            <a:ext cx="12192000" cy="6858000"/>
            <a:chOff x="0" y="0"/>
            <a:chExt cx="12192000" cy="6858000"/>
          </a:xfrm>
        </p:grpSpPr>
        <p:sp>
          <p:nvSpPr>
            <p:cNvPr id="1048576"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577" name="Oval 12"/>
            <p:cNvSpPr/>
            <p:nvPr/>
          </p:nvSpPr>
          <p:spPr>
            <a:xfrm>
              <a:off x="0" y="2667000"/>
              <a:ext cx="4191000" cy="4191000"/>
            </a:xfrm>
            <a:prstGeom prst="ellipse">
              <a:avLst/>
            </a:prstGeom>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578" name="Oval 14"/>
            <p:cNvSpPr/>
            <p:nvPr/>
          </p:nvSpPr>
          <p:spPr>
            <a:xfrm>
              <a:off x="0" y="2895600"/>
              <a:ext cx="2362200" cy="2362200"/>
            </a:xfrm>
            <a:prstGeom prst="ellipse">
              <a:avLst/>
            </a:prstGeom>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579" name="Oval 17"/>
            <p:cNvSpPr/>
            <p:nvPr/>
          </p:nvSpPr>
          <p:spPr>
            <a:xfrm>
              <a:off x="8609012" y="5867400"/>
              <a:ext cx="990600" cy="990600"/>
            </a:xfrm>
            <a:prstGeom prst="ellipse">
              <a:avLst/>
            </a:prstGeom>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580" name="Oval 15"/>
            <p:cNvSpPr/>
            <p:nvPr/>
          </p:nvSpPr>
          <p:spPr>
            <a:xfrm>
              <a:off x="8609012" y="1676400"/>
              <a:ext cx="2819400" cy="2819400"/>
            </a:xfrm>
            <a:prstGeom prst="ellipse">
              <a:avLst/>
            </a:prstGeom>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581" name="Oval 16"/>
            <p:cNvSpPr/>
            <p:nvPr/>
          </p:nvSpPr>
          <p:spPr>
            <a:xfrm>
              <a:off x="7999412" y="8464"/>
              <a:ext cx="1600200" cy="1600200"/>
            </a:xfrm>
            <a:prstGeom prst="ellipse">
              <a:avLst/>
            </a:prstGeom>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582"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583"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04858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585"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1048586"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048587"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8/17/2020</a:t>
            </a:fld>
            <a:endParaRPr lang="en-US" dirty="0"/>
          </a:p>
        </p:txBody>
      </p:sp>
      <p:sp>
        <p:nvSpPr>
          <p:cNvPr id="1048588"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1048589"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590"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Title 1"/>
          <p:cNvSpPr>
            <a:spLocks noGrp="1"/>
          </p:cNvSpPr>
          <p:nvPr>
            <p:ph type="ctrTitle"/>
          </p:nvPr>
        </p:nvSpPr>
        <p:spPr>
          <a:xfrm>
            <a:off x="685800" y="1143000"/>
            <a:ext cx="10174431" cy="4558182"/>
          </a:xfrm>
        </p:spPr>
        <p:txBody>
          <a:bodyPr/>
          <a:lstStyle/>
          <a:p>
            <a:pPr algn="ctr"/>
            <a:r>
              <a:rPr lang="en-US" sz="2800" b="1" dirty="0" smtClean="0">
                <a:solidFill>
                  <a:schemeClr val="bg1"/>
                </a:solidFill>
                <a:latin typeface="Times New Roman" pitchFamily="18" charset="0"/>
                <a:cs typeface="Times New Roman" pitchFamily="18" charset="0"/>
              </a:rPr>
              <a:t>Unit 3: Absorption of Water in Plants</a:t>
            </a:r>
            <a:br>
              <a:rPr lang="en-US" sz="2800" b="1" dirty="0" smtClean="0">
                <a:solidFill>
                  <a:schemeClr val="bg1"/>
                </a:solidFill>
                <a:latin typeface="Times New Roman" pitchFamily="18" charset="0"/>
                <a:cs typeface="Times New Roman" pitchFamily="18" charset="0"/>
              </a:rPr>
            </a:br>
            <a:r>
              <a:rPr lang="en-US" sz="2800" b="1" dirty="0" smtClean="0">
                <a:solidFill>
                  <a:schemeClr val="bg1"/>
                </a:solidFill>
                <a:latin typeface="Times New Roman" pitchFamily="18" charset="0"/>
                <a:cs typeface="Times New Roman" pitchFamily="18" charset="0"/>
              </a:rPr>
              <a:t>Topic: </a:t>
            </a:r>
            <a:r>
              <a:rPr lang="en-US" sz="2800" b="1" dirty="0" smtClean="0">
                <a:solidFill>
                  <a:schemeClr val="bg1"/>
                </a:solidFill>
                <a:latin typeface="Times New Roman" pitchFamily="18" charset="0"/>
                <a:cs typeface="Times New Roman" pitchFamily="18" charset="0"/>
              </a:rPr>
              <a:t>Transpiration</a:t>
            </a:r>
            <a:r>
              <a:rPr lang="en-US" sz="2800" b="1" dirty="0" smtClean="0">
                <a:solidFill>
                  <a:schemeClr val="bg1"/>
                </a:solidFill>
                <a:latin typeface="Times New Roman" pitchFamily="18" charset="0"/>
                <a:cs typeface="Times New Roman" pitchFamily="18" charset="0"/>
              </a:rPr>
              <a:t/>
            </a:r>
            <a:br>
              <a:rPr lang="en-US" sz="2800" b="1" dirty="0" smtClean="0">
                <a:solidFill>
                  <a:schemeClr val="bg1"/>
                </a:solidFill>
                <a:latin typeface="Times New Roman" pitchFamily="18" charset="0"/>
                <a:cs typeface="Times New Roman" pitchFamily="18" charset="0"/>
              </a:rPr>
            </a:b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B.Ed</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Hons</a:t>
            </a:r>
            <a:r>
              <a:rPr lang="en-US" sz="2800" b="1" dirty="0" smtClean="0">
                <a:solidFill>
                  <a:schemeClr val="bg1"/>
                </a:solidFill>
                <a:latin typeface="Times New Roman" pitchFamily="18" charset="0"/>
                <a:cs typeface="Times New Roman" pitchFamily="18" charset="0"/>
              </a:rPr>
              <a:t>) Secondary</a:t>
            </a:r>
            <a:br>
              <a:rPr lang="en-US" sz="2800" b="1" dirty="0" smtClean="0">
                <a:solidFill>
                  <a:schemeClr val="bg1"/>
                </a:solidFill>
                <a:latin typeface="Times New Roman" pitchFamily="18" charset="0"/>
                <a:cs typeface="Times New Roman" pitchFamily="18" charset="0"/>
              </a:rPr>
            </a:br>
            <a:r>
              <a:rPr lang="en-US" sz="2800" b="1" dirty="0" smtClean="0">
                <a:solidFill>
                  <a:schemeClr val="bg1"/>
                </a:solidFill>
                <a:latin typeface="Times New Roman" pitchFamily="18" charset="0"/>
                <a:cs typeface="Times New Roman" pitchFamily="18" charset="0"/>
              </a:rPr>
              <a:t> Semester: III</a:t>
            </a:r>
            <a:br>
              <a:rPr lang="en-US" sz="2800" b="1" dirty="0" smtClean="0">
                <a:solidFill>
                  <a:schemeClr val="bg1"/>
                </a:solidFill>
                <a:latin typeface="Times New Roman" pitchFamily="18" charset="0"/>
                <a:cs typeface="Times New Roman" pitchFamily="18" charset="0"/>
              </a:rPr>
            </a:br>
            <a:r>
              <a:rPr lang="en-US" sz="2800" b="1" dirty="0" smtClean="0">
                <a:solidFill>
                  <a:schemeClr val="bg1"/>
                </a:solidFill>
                <a:latin typeface="Times New Roman" pitchFamily="18" charset="0"/>
                <a:cs typeface="Times New Roman" pitchFamily="18" charset="0"/>
              </a:rPr>
              <a:t>       Subject: Biology III Minor </a:t>
            </a:r>
            <a:br>
              <a:rPr lang="en-US" sz="2800" b="1" dirty="0" smtClean="0">
                <a:solidFill>
                  <a:schemeClr val="bg1"/>
                </a:solidFill>
                <a:latin typeface="Times New Roman" pitchFamily="18" charset="0"/>
                <a:cs typeface="Times New Roman" pitchFamily="18" charset="0"/>
              </a:rPr>
            </a:br>
            <a:r>
              <a:rPr lang="en-US" sz="2800" b="1" dirty="0" smtClean="0">
                <a:solidFill>
                  <a:schemeClr val="bg1"/>
                </a:solidFill>
                <a:latin typeface="Times New Roman" pitchFamily="18" charset="0"/>
                <a:cs typeface="Times New Roman" pitchFamily="18" charset="0"/>
              </a:rPr>
              <a:t>Course Title: Plant Physiology and Ecology</a:t>
            </a:r>
            <a:br>
              <a:rPr lang="en-US" sz="2800" b="1" dirty="0" smtClean="0">
                <a:solidFill>
                  <a:schemeClr val="bg1"/>
                </a:solidFill>
                <a:latin typeface="Times New Roman" pitchFamily="18" charset="0"/>
                <a:cs typeface="Times New Roman" pitchFamily="18" charset="0"/>
              </a:rPr>
            </a:br>
            <a:r>
              <a:rPr lang="en-US" sz="2800" b="1" dirty="0" smtClean="0">
                <a:solidFill>
                  <a:schemeClr val="bg1"/>
                </a:solidFill>
                <a:latin typeface="Times New Roman" pitchFamily="18" charset="0"/>
                <a:cs typeface="Times New Roman" pitchFamily="18" charset="0"/>
              </a:rPr>
              <a:t>              Represented By: Ms Sidra </a:t>
            </a:r>
            <a:r>
              <a:rPr lang="en-US" sz="2800" b="1" dirty="0" err="1" smtClean="0">
                <a:solidFill>
                  <a:schemeClr val="bg1"/>
                </a:solidFill>
                <a:latin typeface="Times New Roman" pitchFamily="18" charset="0"/>
                <a:cs typeface="Times New Roman" pitchFamily="18" charset="0"/>
              </a:rPr>
              <a:t>Younis</a:t>
            </a:r>
            <a:r>
              <a:rPr lang="en-US" sz="2800" b="1" dirty="0" smtClean="0">
                <a:solidFill>
                  <a:schemeClr val="bg1"/>
                </a:solidFill>
                <a:latin typeface="Times New Roman" pitchFamily="18" charset="0"/>
                <a:cs typeface="Times New Roman" pitchFamily="18" charset="0"/>
              </a:rPr>
              <a:t/>
            </a:r>
            <a:br>
              <a:rPr lang="en-US" sz="2800" b="1" dirty="0" smtClean="0">
                <a:solidFill>
                  <a:schemeClr val="bg1"/>
                </a:solidFill>
                <a:latin typeface="Times New Roman" pitchFamily="18" charset="0"/>
                <a:cs typeface="Times New Roman" pitchFamily="18" charset="0"/>
              </a:rPr>
            </a:br>
            <a:r>
              <a:rPr lang="en-US" sz="2800" b="1" dirty="0" smtClean="0">
                <a:solidFill>
                  <a:schemeClr val="bg1"/>
                </a:solidFill>
                <a:latin typeface="Times New Roman" pitchFamily="18" charset="0"/>
                <a:cs typeface="Times New Roman" pitchFamily="18" charset="0"/>
              </a:rPr>
              <a:t> Department of Education (Planning and Development)</a:t>
            </a:r>
            <a:br>
              <a:rPr lang="en-US" sz="2800" b="1" dirty="0" smtClean="0">
                <a:solidFill>
                  <a:schemeClr val="bg1"/>
                </a:solidFill>
                <a:latin typeface="Times New Roman" pitchFamily="18" charset="0"/>
                <a:cs typeface="Times New Roman" pitchFamily="18" charset="0"/>
              </a:rPr>
            </a:br>
            <a:r>
              <a:rPr lang="en-US" sz="2800" b="1" dirty="0" smtClean="0">
                <a:solidFill>
                  <a:schemeClr val="bg1"/>
                </a:solidFill>
                <a:latin typeface="Times New Roman" pitchFamily="18" charset="0"/>
                <a:cs typeface="Times New Roman" pitchFamily="18" charset="0"/>
              </a:rPr>
              <a:t>     Lahore College For Women University, Lahore</a:t>
            </a:r>
            <a:endParaRPr lang="en-US" sz="28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p:txBody>
          <a:bodyPr/>
          <a:lstStyle/>
          <a:p>
            <a:pPr algn="ctr"/>
            <a:r>
              <a:rPr lang="en-US" sz="4400" b="1" dirty="0" smtClean="0">
                <a:solidFill>
                  <a:schemeClr val="bg1"/>
                </a:solidFill>
                <a:latin typeface="Times New Roman" pitchFamily="18" charset="0"/>
                <a:cs typeface="Times New Roman" pitchFamily="18" charset="0"/>
              </a:rPr>
              <a:t>Transpiration</a:t>
            </a:r>
            <a:endParaRPr lang="en-US" sz="4400" b="1" dirty="0">
              <a:solidFill>
                <a:schemeClr val="bg1"/>
              </a:solidFill>
              <a:latin typeface="Times New Roman" pitchFamily="18" charset="0"/>
              <a:cs typeface="Times New Roman" pitchFamily="18" charset="0"/>
            </a:endParaRPr>
          </a:p>
        </p:txBody>
      </p:sp>
      <p:sp>
        <p:nvSpPr>
          <p:cNvPr id="1048614" name="Content Placeholder 2"/>
          <p:cNvSpPr>
            <a:spLocks noGrp="1"/>
          </p:cNvSpPr>
          <p:nvPr>
            <p:ph idx="1"/>
          </p:nvPr>
        </p:nvSpPr>
        <p:spPr>
          <a:xfrm>
            <a:off x="228600" y="2362200"/>
            <a:ext cx="11734800" cy="4313768"/>
          </a:xfrm>
        </p:spPr>
        <p:txBody>
          <a:bodyPr>
            <a:noAutofit/>
          </a:bodyPr>
          <a:lstStyle/>
          <a:p>
            <a:r>
              <a:rPr lang="en-US" sz="2400" dirty="0" smtClean="0">
                <a:solidFill>
                  <a:schemeClr val="tx1"/>
                </a:solidFill>
              </a:rPr>
              <a:t>Transpiration is the process in which plants release the water inside it in the form of moisture or water vapor. Roots consume some amount of water from the soil and the rest evaporates in the atmosphere. Parts of plants such as stems, small pores on leaves, and flowers evaporate the water to the atmosphere. In other words, it is the process in which water evaporates in the atmosphere from plant leaves and other parts.   </a:t>
            </a:r>
            <a:endParaRPr lang="en-US" sz="2400" dirty="0" smtClean="0">
              <a:solidFill>
                <a:schemeClr val="tx1"/>
              </a:solidFill>
            </a:endParaRPr>
          </a:p>
          <a:p>
            <a:r>
              <a:rPr lang="en-US" sz="2400" dirty="0" smtClean="0">
                <a:solidFill>
                  <a:schemeClr val="tx1"/>
                </a:solidFill>
              </a:rPr>
              <a:t>But air that is not fully saturated with water vapor (100% relative humidity) will dry the surfaces of cells with which it comes in contact. So the photosynthesizing leaf loses substantial amount of water by evaporation. This transpired water must be replaced by the transport of more water from the soil to the leaves through the xylem of the roots and stem.</a:t>
            </a:r>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p:txBody>
          <a:bodyPr/>
          <a:lstStyle/>
          <a:p>
            <a:pPr algn="ctr"/>
            <a:r>
              <a:rPr lang="en-US" sz="4400" b="1" dirty="0" smtClean="0">
                <a:solidFill>
                  <a:schemeClr val="bg1"/>
                </a:solidFill>
                <a:latin typeface="Times New Roman" pitchFamily="18" charset="0"/>
                <a:cs typeface="Times New Roman" pitchFamily="18" charset="0"/>
              </a:rPr>
              <a:t>Types </a:t>
            </a:r>
            <a:r>
              <a:rPr lang="en-US" sz="4400" b="1" dirty="0" smtClean="0">
                <a:solidFill>
                  <a:schemeClr val="bg1"/>
                </a:solidFill>
                <a:latin typeface="Times New Roman" pitchFamily="18" charset="0"/>
                <a:cs typeface="Times New Roman" pitchFamily="18" charset="0"/>
              </a:rPr>
              <a:t>of Transpiration</a:t>
            </a:r>
            <a:endParaRPr lang="en-US" sz="4400" b="1" dirty="0">
              <a:solidFill>
                <a:schemeClr val="bg1"/>
              </a:solidFill>
              <a:latin typeface="Times New Roman" pitchFamily="18" charset="0"/>
              <a:cs typeface="Times New Roman" pitchFamily="18" charset="0"/>
            </a:endParaRPr>
          </a:p>
        </p:txBody>
      </p:sp>
      <p:sp>
        <p:nvSpPr>
          <p:cNvPr id="1048614" name="Content Placeholder 2"/>
          <p:cNvSpPr>
            <a:spLocks noGrp="1"/>
          </p:cNvSpPr>
          <p:nvPr>
            <p:ph idx="1"/>
          </p:nvPr>
        </p:nvSpPr>
        <p:spPr>
          <a:xfrm>
            <a:off x="228600" y="2209800"/>
            <a:ext cx="11658600" cy="4466168"/>
          </a:xfrm>
        </p:spPr>
        <p:txBody>
          <a:bodyPr>
            <a:noAutofit/>
          </a:bodyPr>
          <a:lstStyle/>
          <a:p>
            <a:r>
              <a:rPr lang="en-US" sz="2400" dirty="0" smtClean="0">
                <a:solidFill>
                  <a:schemeClr val="tx1"/>
                </a:solidFill>
              </a:rPr>
              <a:t>Depending on the organ that performs transpiration, the different types are:</a:t>
            </a:r>
          </a:p>
          <a:p>
            <a:r>
              <a:rPr lang="en-US" sz="2400" b="1" dirty="0" err="1" smtClean="0">
                <a:solidFill>
                  <a:schemeClr val="tx1"/>
                </a:solidFill>
              </a:rPr>
              <a:t>Stomatal</a:t>
            </a:r>
            <a:r>
              <a:rPr lang="en-US" sz="2400" b="1" dirty="0" smtClean="0">
                <a:solidFill>
                  <a:schemeClr val="tx1"/>
                </a:solidFill>
              </a:rPr>
              <a:t> transpiration</a:t>
            </a:r>
            <a:r>
              <a:rPr lang="en-US" sz="2400" dirty="0" smtClean="0">
                <a:solidFill>
                  <a:schemeClr val="tx1"/>
                </a:solidFill>
              </a:rPr>
              <a:t>: It is the evaporation of water through stomata. Stomata are specialized pores in the leaves. They account for around 80 to 90% of the total water loss from the plants.</a:t>
            </a:r>
          </a:p>
          <a:p>
            <a:r>
              <a:rPr lang="en-US" sz="2400" b="1" dirty="0" err="1" smtClean="0">
                <a:solidFill>
                  <a:schemeClr val="tx1"/>
                </a:solidFill>
              </a:rPr>
              <a:t>Cuticular</a:t>
            </a:r>
            <a:r>
              <a:rPr lang="en-US" sz="2400" b="1" dirty="0" smtClean="0">
                <a:solidFill>
                  <a:schemeClr val="tx1"/>
                </a:solidFill>
              </a:rPr>
              <a:t> transpiration</a:t>
            </a:r>
            <a:r>
              <a:rPr lang="en-US" sz="2400" dirty="0" smtClean="0">
                <a:solidFill>
                  <a:schemeClr val="tx1"/>
                </a:solidFill>
              </a:rPr>
              <a:t>: Cuticle is an impermeable covering present on the leaves and stem. It causes around 20% of transpiration in plants. </a:t>
            </a:r>
            <a:r>
              <a:rPr lang="en-US" sz="2400" dirty="0" err="1" smtClean="0">
                <a:solidFill>
                  <a:schemeClr val="tx1"/>
                </a:solidFill>
              </a:rPr>
              <a:t>Cuticular</a:t>
            </a:r>
            <a:r>
              <a:rPr lang="en-US" sz="2400" dirty="0" smtClean="0">
                <a:solidFill>
                  <a:schemeClr val="tx1"/>
                </a:solidFill>
              </a:rPr>
              <a:t> transpiration is lesser in xerophytes because they have thicker cuticles.</a:t>
            </a:r>
          </a:p>
          <a:p>
            <a:r>
              <a:rPr lang="en-US" sz="2400" b="1" dirty="0" err="1" smtClean="0">
                <a:solidFill>
                  <a:schemeClr val="tx1"/>
                </a:solidFill>
              </a:rPr>
              <a:t>Lenticular</a:t>
            </a:r>
            <a:r>
              <a:rPr lang="en-US" sz="2400" b="1" dirty="0" smtClean="0">
                <a:solidFill>
                  <a:schemeClr val="tx1"/>
                </a:solidFill>
              </a:rPr>
              <a:t> </a:t>
            </a:r>
            <a:r>
              <a:rPr lang="en-US" sz="2400" b="1" dirty="0" smtClean="0">
                <a:solidFill>
                  <a:schemeClr val="tx1"/>
                </a:solidFill>
              </a:rPr>
              <a:t>transpiration</a:t>
            </a:r>
            <a:r>
              <a:rPr lang="en-US" sz="2400" dirty="0" smtClean="0">
                <a:solidFill>
                  <a:schemeClr val="tx1"/>
                </a:solidFill>
              </a:rPr>
              <a:t>: It is the evaporation of water through lenticels. Lenticels are the tiny openings present on the woody bark.</a:t>
            </a:r>
          </a:p>
          <a:p>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p:txBody>
          <a:bodyPr/>
          <a:lstStyle/>
          <a:p>
            <a:pPr algn="ctr"/>
            <a:r>
              <a:rPr lang="en-US" sz="4400" b="1" dirty="0" smtClean="0">
                <a:solidFill>
                  <a:schemeClr val="bg1"/>
                </a:solidFill>
                <a:latin typeface="Times New Roman" pitchFamily="18" charset="0"/>
                <a:cs typeface="Times New Roman" pitchFamily="18" charset="0"/>
              </a:rPr>
              <a:t>Importance of Transpiration</a:t>
            </a:r>
            <a:endParaRPr lang="en-US" sz="4400" b="1" dirty="0">
              <a:solidFill>
                <a:schemeClr val="bg1"/>
              </a:solidFill>
              <a:latin typeface="Times New Roman" pitchFamily="18" charset="0"/>
              <a:cs typeface="Times New Roman" pitchFamily="18" charset="0"/>
            </a:endParaRPr>
          </a:p>
        </p:txBody>
      </p:sp>
      <p:sp>
        <p:nvSpPr>
          <p:cNvPr id="1048614" name="Content Placeholder 2"/>
          <p:cNvSpPr>
            <a:spLocks noGrp="1"/>
          </p:cNvSpPr>
          <p:nvPr>
            <p:ph idx="1"/>
          </p:nvPr>
        </p:nvSpPr>
        <p:spPr>
          <a:xfrm>
            <a:off x="381000" y="2743200"/>
            <a:ext cx="11277600" cy="3932768"/>
          </a:xfrm>
        </p:spPr>
        <p:txBody>
          <a:bodyPr>
            <a:noAutofit/>
          </a:bodyPr>
          <a:lstStyle/>
          <a:p>
            <a:r>
              <a:rPr lang="en-US" sz="2400" dirty="0" smtClean="0">
                <a:solidFill>
                  <a:schemeClr val="tx1"/>
                </a:solidFill>
              </a:rPr>
              <a:t>Transpiration is not simply a hazard of plant life. It is the "engine" that pulls water up from the roots to</a:t>
            </a:r>
            <a:r>
              <a:rPr lang="en-US" sz="2400" dirty="0" smtClean="0">
                <a:solidFill>
                  <a:schemeClr val="tx1"/>
                </a:solidFill>
              </a:rPr>
              <a:t>:</a:t>
            </a:r>
          </a:p>
          <a:p>
            <a:r>
              <a:rPr lang="en-US" sz="2400" dirty="0" smtClean="0">
                <a:solidFill>
                  <a:schemeClr val="tx1"/>
                </a:solidFill>
              </a:rPr>
              <a:t>supply </a:t>
            </a:r>
            <a:r>
              <a:rPr lang="en-US" sz="2400" dirty="0" smtClean="0">
                <a:solidFill>
                  <a:schemeClr val="tx1"/>
                </a:solidFill>
              </a:rPr>
              <a:t>photosynthesis (1%-2% of the total);</a:t>
            </a:r>
          </a:p>
          <a:p>
            <a:r>
              <a:rPr lang="en-US" sz="2400" dirty="0" smtClean="0">
                <a:solidFill>
                  <a:schemeClr val="tx1"/>
                </a:solidFill>
              </a:rPr>
              <a:t>bring minerals from the roots for biosynthesis within the leaf;</a:t>
            </a:r>
          </a:p>
          <a:p>
            <a:r>
              <a:rPr lang="en-US" sz="2400" dirty="0" smtClean="0">
                <a:solidFill>
                  <a:schemeClr val="tx1"/>
                </a:solidFill>
              </a:rPr>
              <a:t>cool the leaf.</a:t>
            </a:r>
          </a:p>
          <a:p>
            <a:pPr>
              <a:buNone/>
            </a:pPr>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a:xfrm>
            <a:off x="381000" y="990600"/>
            <a:ext cx="10972800" cy="690032"/>
          </a:xfrm>
        </p:spPr>
        <p:txBody>
          <a:bodyPr/>
          <a:lstStyle/>
          <a:p>
            <a:pPr algn="ctr"/>
            <a:r>
              <a:rPr lang="en-US" sz="2800" b="1" dirty="0" smtClean="0">
                <a:solidFill>
                  <a:schemeClr val="bg1"/>
                </a:solidFill>
              </a:rPr>
              <a:t>Environmental factors that affect the rate of transpiration</a:t>
            </a:r>
            <a:r>
              <a:rPr lang="en-US" sz="4400" b="1" dirty="0" smtClean="0">
                <a:solidFill>
                  <a:schemeClr val="bg1"/>
                </a:solidFill>
              </a:rPr>
              <a:t/>
            </a:r>
            <a:br>
              <a:rPr lang="en-US" sz="4400" b="1" dirty="0" smtClean="0">
                <a:solidFill>
                  <a:schemeClr val="bg1"/>
                </a:solidFill>
              </a:rPr>
            </a:br>
            <a:endParaRPr lang="en-US" sz="4400" b="1" dirty="0">
              <a:solidFill>
                <a:schemeClr val="bg1"/>
              </a:solidFill>
              <a:latin typeface="Times New Roman" pitchFamily="18" charset="0"/>
              <a:cs typeface="Times New Roman" pitchFamily="18" charset="0"/>
            </a:endParaRPr>
          </a:p>
        </p:txBody>
      </p:sp>
      <p:sp>
        <p:nvSpPr>
          <p:cNvPr id="1048614" name="Content Placeholder 2"/>
          <p:cNvSpPr>
            <a:spLocks noGrp="1"/>
          </p:cNvSpPr>
          <p:nvPr>
            <p:ph idx="1"/>
          </p:nvPr>
        </p:nvSpPr>
        <p:spPr>
          <a:xfrm>
            <a:off x="381000" y="2438400"/>
            <a:ext cx="11582400" cy="4237568"/>
          </a:xfrm>
        </p:spPr>
        <p:txBody>
          <a:bodyPr>
            <a:noAutofit/>
          </a:bodyPr>
          <a:lstStyle/>
          <a:p>
            <a:r>
              <a:rPr lang="en-US" sz="2400" b="1" dirty="0" smtClean="0">
                <a:solidFill>
                  <a:schemeClr val="tx1"/>
                </a:solidFill>
              </a:rPr>
              <a:t>Light</a:t>
            </a:r>
            <a:r>
              <a:rPr lang="en-US" sz="2400" dirty="0" smtClean="0">
                <a:solidFill>
                  <a:schemeClr val="tx1"/>
                </a:solidFill>
              </a:rPr>
              <a:t/>
            </a:r>
            <a:br>
              <a:rPr lang="en-US" sz="2400" dirty="0" smtClean="0">
                <a:solidFill>
                  <a:schemeClr val="tx1"/>
                </a:solidFill>
              </a:rPr>
            </a:br>
            <a:r>
              <a:rPr lang="en-US" sz="2400" dirty="0" smtClean="0">
                <a:solidFill>
                  <a:schemeClr val="tx1"/>
                </a:solidFill>
              </a:rPr>
              <a:t>Plants transpire more rapidly in the light than in the dark. This is largely because light stimulates the opening of the stomata (mechanism). Light also speeds up transpiration by warming the leaf.</a:t>
            </a:r>
          </a:p>
          <a:p>
            <a:r>
              <a:rPr lang="en-US" sz="2400" b="1" dirty="0" smtClean="0">
                <a:solidFill>
                  <a:schemeClr val="tx1"/>
                </a:solidFill>
              </a:rPr>
              <a:t>Temperature</a:t>
            </a:r>
            <a:r>
              <a:rPr lang="en-US" sz="2400" dirty="0" smtClean="0">
                <a:solidFill>
                  <a:schemeClr val="tx1"/>
                </a:solidFill>
              </a:rPr>
              <a:t/>
            </a:r>
            <a:br>
              <a:rPr lang="en-US" sz="2400" dirty="0" smtClean="0">
                <a:solidFill>
                  <a:schemeClr val="tx1"/>
                </a:solidFill>
              </a:rPr>
            </a:br>
            <a:r>
              <a:rPr lang="en-US" sz="2400" dirty="0" smtClean="0">
                <a:solidFill>
                  <a:schemeClr val="tx1"/>
                </a:solidFill>
              </a:rPr>
              <a:t>Plants transpire more rapidly at higher temperatures because water evaporates more rapidly as the temperature rises. At 30°C, a leaf may transpire three times as fast as it does at 20°C.</a:t>
            </a:r>
          </a:p>
          <a:p>
            <a:pPr>
              <a:buNone/>
            </a:pPr>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p:txBody>
          <a:bodyPr/>
          <a:lstStyle/>
          <a:p>
            <a:r>
              <a:rPr lang="en-US" sz="4400" b="1" dirty="0" smtClean="0">
                <a:solidFill>
                  <a:schemeClr val="bg1"/>
                </a:solidFill>
                <a:latin typeface="Times New Roman" pitchFamily="18" charset="0"/>
                <a:cs typeface="Times New Roman" pitchFamily="18" charset="0"/>
              </a:rPr>
              <a:t>Cont…</a:t>
            </a:r>
            <a:endParaRPr lang="en-US" sz="4400" b="1" dirty="0">
              <a:solidFill>
                <a:schemeClr val="bg1"/>
              </a:solidFill>
              <a:latin typeface="Times New Roman" pitchFamily="18" charset="0"/>
              <a:cs typeface="Times New Roman" pitchFamily="18" charset="0"/>
            </a:endParaRPr>
          </a:p>
        </p:txBody>
      </p:sp>
      <p:sp>
        <p:nvSpPr>
          <p:cNvPr id="1048614" name="Content Placeholder 2"/>
          <p:cNvSpPr>
            <a:spLocks noGrp="1"/>
          </p:cNvSpPr>
          <p:nvPr>
            <p:ph idx="1"/>
          </p:nvPr>
        </p:nvSpPr>
        <p:spPr>
          <a:xfrm>
            <a:off x="381000" y="2209800"/>
            <a:ext cx="11277600" cy="4466168"/>
          </a:xfrm>
        </p:spPr>
        <p:txBody>
          <a:bodyPr>
            <a:noAutofit/>
          </a:bodyPr>
          <a:lstStyle/>
          <a:p>
            <a:r>
              <a:rPr lang="en-US" sz="2400" b="1" dirty="0" smtClean="0">
                <a:solidFill>
                  <a:schemeClr val="tx1"/>
                </a:solidFill>
              </a:rPr>
              <a:t>Wind</a:t>
            </a:r>
            <a:r>
              <a:rPr lang="en-US" sz="2400" dirty="0" smtClean="0">
                <a:solidFill>
                  <a:schemeClr val="tx1"/>
                </a:solidFill>
              </a:rPr>
              <a:t/>
            </a:r>
            <a:br>
              <a:rPr lang="en-US" sz="2400" dirty="0" smtClean="0">
                <a:solidFill>
                  <a:schemeClr val="tx1"/>
                </a:solidFill>
              </a:rPr>
            </a:br>
            <a:r>
              <a:rPr lang="en-US" sz="2400" dirty="0" smtClean="0">
                <a:solidFill>
                  <a:schemeClr val="tx1"/>
                </a:solidFill>
              </a:rPr>
              <a:t>When there is no breeze, the air surrounding a leaf becomes increasingly humid thus reducing the rate of transpiration. When a breeze is present, the humid air is carried away and replaced by drier air.</a:t>
            </a:r>
          </a:p>
          <a:p>
            <a:r>
              <a:rPr lang="en-US" sz="2400" b="1" dirty="0" smtClean="0">
                <a:solidFill>
                  <a:schemeClr val="tx1"/>
                </a:solidFill>
              </a:rPr>
              <a:t>Soil </a:t>
            </a:r>
            <a:r>
              <a:rPr lang="en-US" sz="2400" b="1" dirty="0" smtClean="0">
                <a:solidFill>
                  <a:schemeClr val="tx1"/>
                </a:solidFill>
              </a:rPr>
              <a:t>water</a:t>
            </a:r>
            <a:r>
              <a:rPr lang="en-US" sz="2400" dirty="0" smtClean="0">
                <a:solidFill>
                  <a:schemeClr val="tx1"/>
                </a:solidFill>
              </a:rPr>
              <a:t/>
            </a:r>
            <a:br>
              <a:rPr lang="en-US" sz="2400" dirty="0" smtClean="0">
                <a:solidFill>
                  <a:schemeClr val="tx1"/>
                </a:solidFill>
              </a:rPr>
            </a:br>
            <a:r>
              <a:rPr lang="en-US" sz="2400" dirty="0" smtClean="0">
                <a:solidFill>
                  <a:schemeClr val="tx1"/>
                </a:solidFill>
              </a:rPr>
              <a:t>A plant cannot continue to transpire rapidly if its water loss is not made up by replacement from the soil. When absorption of water by the roots fails to keep up with the rate of transpiration, loss of </a:t>
            </a:r>
            <a:r>
              <a:rPr lang="en-US" sz="2400" dirty="0" err="1" smtClean="0">
                <a:solidFill>
                  <a:schemeClr val="tx1"/>
                </a:solidFill>
              </a:rPr>
              <a:t>turgor</a:t>
            </a:r>
            <a:r>
              <a:rPr lang="en-US" sz="2400" dirty="0" smtClean="0">
                <a:solidFill>
                  <a:schemeClr val="tx1"/>
                </a:solidFill>
              </a:rPr>
              <a:t> occurs</a:t>
            </a:r>
            <a:r>
              <a:rPr lang="en-US" sz="2400" dirty="0" smtClean="0">
                <a:solidFill>
                  <a:schemeClr val="tx1"/>
                </a:solidFill>
              </a:rPr>
              <a:t>, and the stomata close. This immediately reduces the rate of transpiration (as well as of photosynthesis).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p:txBody>
          <a:bodyPr/>
          <a:lstStyle/>
          <a:p>
            <a:r>
              <a:rPr lang="en-US" sz="4400" b="1" dirty="0" smtClean="0">
                <a:solidFill>
                  <a:schemeClr val="bg1"/>
                </a:solidFill>
                <a:latin typeface="Times New Roman" pitchFamily="18" charset="0"/>
                <a:cs typeface="Times New Roman" pitchFamily="18" charset="0"/>
              </a:rPr>
              <a:t>Cont…</a:t>
            </a:r>
            <a:endParaRPr lang="en-US" sz="4400" b="1" dirty="0">
              <a:solidFill>
                <a:schemeClr val="bg1"/>
              </a:solidFill>
              <a:latin typeface="Times New Roman" pitchFamily="18" charset="0"/>
              <a:cs typeface="Times New Roman" pitchFamily="18" charset="0"/>
            </a:endParaRPr>
          </a:p>
        </p:txBody>
      </p:sp>
      <p:sp>
        <p:nvSpPr>
          <p:cNvPr id="1048614" name="Content Placeholder 2"/>
          <p:cNvSpPr>
            <a:spLocks noGrp="1"/>
          </p:cNvSpPr>
          <p:nvPr>
            <p:ph idx="1"/>
          </p:nvPr>
        </p:nvSpPr>
        <p:spPr>
          <a:xfrm>
            <a:off x="381000" y="2743200"/>
            <a:ext cx="11277600" cy="3932768"/>
          </a:xfrm>
        </p:spPr>
        <p:txBody>
          <a:bodyPr>
            <a:noAutofit/>
          </a:bodyPr>
          <a:lstStyle/>
          <a:p>
            <a:r>
              <a:rPr lang="en-US" sz="2400" dirty="0" smtClean="0">
                <a:solidFill>
                  <a:schemeClr val="tx1"/>
                </a:solidFill>
              </a:rPr>
              <a:t>If the loss of </a:t>
            </a:r>
            <a:r>
              <a:rPr lang="en-US" sz="2400" dirty="0" err="1" smtClean="0">
                <a:solidFill>
                  <a:schemeClr val="tx1"/>
                </a:solidFill>
              </a:rPr>
              <a:t>turgor</a:t>
            </a:r>
            <a:r>
              <a:rPr lang="en-US" sz="2400" dirty="0" smtClean="0">
                <a:solidFill>
                  <a:schemeClr val="tx1"/>
                </a:solidFill>
              </a:rPr>
              <a:t> extends to the rest of the leaf and stem, the plant </a:t>
            </a:r>
            <a:r>
              <a:rPr lang="en-US" sz="2400" b="1" dirty="0" smtClean="0">
                <a:solidFill>
                  <a:schemeClr val="tx1"/>
                </a:solidFill>
              </a:rPr>
              <a:t>wilts</a:t>
            </a:r>
            <a:r>
              <a:rPr lang="en-US" sz="2400" dirty="0" smtClean="0">
                <a:solidFill>
                  <a:schemeClr val="tx1"/>
                </a:solidFill>
              </a:rPr>
              <a:t>. The </a:t>
            </a:r>
            <a:r>
              <a:rPr lang="en-US" sz="2400" dirty="0" smtClean="0">
                <a:solidFill>
                  <a:schemeClr val="tx1"/>
                </a:solidFill>
              </a:rPr>
              <a:t>volume of water lost in transpiration can be very high. It has been estimated that over the growing season, one acre of corn (maize) plants may transpire 400,000 gallons (1.5 million liters) of water. As liquid water, this would cover the field with a lake 15 inches (38 cm) deep. An acre of forest probably does even better.</a:t>
            </a:r>
          </a:p>
          <a:p>
            <a:pPr>
              <a:buNone/>
            </a:pPr>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a:xfrm>
            <a:off x="381000" y="990600"/>
            <a:ext cx="10972800" cy="690032"/>
          </a:xfrm>
        </p:spPr>
        <p:txBody>
          <a:bodyPr/>
          <a:lstStyle/>
          <a:p>
            <a:pPr algn="ctr"/>
            <a:r>
              <a:rPr lang="en-US" sz="2800" b="1" dirty="0" smtClean="0">
                <a:solidFill>
                  <a:schemeClr val="bg1"/>
                </a:solidFill>
              </a:rPr>
              <a:t>Internal factors </a:t>
            </a:r>
            <a:r>
              <a:rPr lang="en-US" sz="2800" b="1" dirty="0" smtClean="0">
                <a:solidFill>
                  <a:schemeClr val="bg1"/>
                </a:solidFill>
              </a:rPr>
              <a:t>that affect the rate of transpiration</a:t>
            </a:r>
            <a:r>
              <a:rPr lang="en-US" sz="4400" b="1" dirty="0" smtClean="0">
                <a:solidFill>
                  <a:schemeClr val="bg1"/>
                </a:solidFill>
              </a:rPr>
              <a:t/>
            </a:r>
            <a:br>
              <a:rPr lang="en-US" sz="4400" b="1" dirty="0" smtClean="0">
                <a:solidFill>
                  <a:schemeClr val="bg1"/>
                </a:solidFill>
              </a:rPr>
            </a:br>
            <a:endParaRPr lang="en-US" sz="4400" b="1" dirty="0">
              <a:solidFill>
                <a:schemeClr val="bg1"/>
              </a:solidFill>
              <a:latin typeface="Times New Roman" pitchFamily="18" charset="0"/>
              <a:cs typeface="Times New Roman" pitchFamily="18" charset="0"/>
            </a:endParaRPr>
          </a:p>
        </p:txBody>
      </p:sp>
      <p:sp>
        <p:nvSpPr>
          <p:cNvPr id="1048614" name="Content Placeholder 2"/>
          <p:cNvSpPr>
            <a:spLocks noGrp="1"/>
          </p:cNvSpPr>
          <p:nvPr>
            <p:ph idx="1"/>
          </p:nvPr>
        </p:nvSpPr>
        <p:spPr>
          <a:xfrm>
            <a:off x="304800" y="2286000"/>
            <a:ext cx="11658600" cy="4389968"/>
          </a:xfrm>
        </p:spPr>
        <p:txBody>
          <a:bodyPr>
            <a:noAutofit/>
          </a:bodyPr>
          <a:lstStyle/>
          <a:p>
            <a:r>
              <a:rPr lang="en-US" sz="2400" b="1" dirty="0" smtClean="0">
                <a:solidFill>
                  <a:schemeClr val="tx1"/>
                </a:solidFill>
              </a:rPr>
              <a:t>Leaf Area</a:t>
            </a:r>
          </a:p>
          <a:p>
            <a:r>
              <a:rPr lang="en-US" sz="2400" dirty="0" smtClean="0">
                <a:solidFill>
                  <a:schemeClr val="tx1"/>
                </a:solidFill>
              </a:rPr>
              <a:t>If leaf area is more, transpiration is faster. However, the rate of transpiration per unit area is more in smaller leaves than in larger leaves due to higher number of stomata in the small leaf. Number of stomata per unit area of leaf is called </a:t>
            </a:r>
            <a:r>
              <a:rPr lang="en-US" sz="2400" dirty="0" err="1" smtClean="0">
                <a:solidFill>
                  <a:schemeClr val="tx1"/>
                </a:solidFill>
              </a:rPr>
              <a:t>stomatal</a:t>
            </a:r>
            <a:r>
              <a:rPr lang="en-US" sz="2400" dirty="0" smtClean="0">
                <a:solidFill>
                  <a:schemeClr val="tx1"/>
                </a:solidFill>
              </a:rPr>
              <a:t> frequency</a:t>
            </a:r>
            <a:r>
              <a:rPr lang="en-US" sz="2400" dirty="0" smtClean="0">
                <a:solidFill>
                  <a:schemeClr val="tx1"/>
                </a:solidFill>
              </a:rPr>
              <a:t>.</a:t>
            </a:r>
          </a:p>
          <a:p>
            <a:pPr fontAlgn="base"/>
            <a:r>
              <a:rPr lang="en-US" sz="2400" b="1" dirty="0" smtClean="0">
                <a:solidFill>
                  <a:schemeClr val="tx1"/>
                </a:solidFill>
              </a:rPr>
              <a:t>Structural Peculiarities of Leaf:</a:t>
            </a:r>
          </a:p>
          <a:p>
            <a:pPr fontAlgn="base"/>
            <a:r>
              <a:rPr lang="en-US" sz="2400" dirty="0" smtClean="0">
                <a:solidFill>
                  <a:schemeClr val="tx1"/>
                </a:solidFill>
              </a:rPr>
              <a:t>The anatomical features of leaves like sunken or vestigial stomata; presence of hair, cuticle or waxy layer on the epidermis; presence of hydrophilic substances such as gums, mucilage etc. in the cells; compactly arranged </a:t>
            </a:r>
            <a:r>
              <a:rPr lang="en-US" sz="2400" dirty="0" err="1" smtClean="0">
                <a:solidFill>
                  <a:schemeClr val="tx1"/>
                </a:solidFill>
              </a:rPr>
              <a:t>mesophyll</a:t>
            </a:r>
            <a:r>
              <a:rPr lang="en-US" sz="2400" dirty="0" smtClean="0">
                <a:solidFill>
                  <a:schemeClr val="tx1"/>
                </a:solidFill>
              </a:rPr>
              <a:t> cells etc. help in reducing the rate of transpiration.</a:t>
            </a:r>
          </a:p>
          <a:p>
            <a:pPr>
              <a:buNone/>
            </a:pPr>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a:xfrm>
            <a:off x="533400" y="914400"/>
            <a:ext cx="10972800" cy="690032"/>
          </a:xfrm>
        </p:spPr>
        <p:txBody>
          <a:bodyPr/>
          <a:lstStyle/>
          <a:p>
            <a:r>
              <a:rPr lang="en-US" sz="2800" b="1" smtClean="0">
                <a:solidFill>
                  <a:schemeClr val="bg1"/>
                </a:solidFill>
              </a:rPr>
              <a:t>CONT….</a:t>
            </a:r>
            <a:r>
              <a:rPr lang="en-US" sz="4400" b="1" dirty="0" smtClean="0">
                <a:solidFill>
                  <a:schemeClr val="bg1"/>
                </a:solidFill>
              </a:rPr>
              <a:t/>
            </a:r>
            <a:br>
              <a:rPr lang="en-US" sz="4400" b="1" dirty="0" smtClean="0">
                <a:solidFill>
                  <a:schemeClr val="bg1"/>
                </a:solidFill>
              </a:rPr>
            </a:br>
            <a:endParaRPr lang="en-US" sz="4400" b="1" dirty="0">
              <a:solidFill>
                <a:schemeClr val="bg1"/>
              </a:solidFill>
              <a:latin typeface="Times New Roman" pitchFamily="18" charset="0"/>
              <a:cs typeface="Times New Roman" pitchFamily="18" charset="0"/>
            </a:endParaRPr>
          </a:p>
        </p:txBody>
      </p:sp>
      <p:sp>
        <p:nvSpPr>
          <p:cNvPr id="1048614" name="Content Placeholder 2"/>
          <p:cNvSpPr>
            <a:spLocks noGrp="1"/>
          </p:cNvSpPr>
          <p:nvPr>
            <p:ph idx="1"/>
          </p:nvPr>
        </p:nvSpPr>
        <p:spPr>
          <a:xfrm>
            <a:off x="304800" y="2286000"/>
            <a:ext cx="11658600" cy="4389968"/>
          </a:xfrm>
        </p:spPr>
        <p:txBody>
          <a:bodyPr>
            <a:noAutofit/>
          </a:bodyPr>
          <a:lstStyle/>
          <a:p>
            <a:pPr fontAlgn="base"/>
            <a:r>
              <a:rPr lang="en-US" sz="2400" b="1" dirty="0" smtClean="0">
                <a:solidFill>
                  <a:schemeClr val="tx1"/>
                </a:solidFill>
              </a:rPr>
              <a:t>Orientation </a:t>
            </a:r>
            <a:r>
              <a:rPr lang="en-US" sz="2400" b="1" dirty="0" smtClean="0">
                <a:solidFill>
                  <a:schemeClr val="tx1"/>
                </a:solidFill>
              </a:rPr>
              <a:t>of Leaves:</a:t>
            </a:r>
            <a:endParaRPr lang="en-US" sz="2400" dirty="0" smtClean="0">
              <a:solidFill>
                <a:schemeClr val="tx1"/>
              </a:solidFill>
            </a:endParaRPr>
          </a:p>
          <a:p>
            <a:pPr fontAlgn="base"/>
            <a:r>
              <a:rPr lang="en-US" sz="2400" dirty="0" smtClean="0">
                <a:solidFill>
                  <a:schemeClr val="tx1"/>
                </a:solidFill>
              </a:rPr>
              <a:t>If the leaves are arranged transversely on the shoot they lose more water because they are exposed to direct sunlight. If placed perpendicularly they transpire at slower rate.</a:t>
            </a:r>
          </a:p>
          <a:p>
            <a:pPr>
              <a:buNone/>
            </a:pPr>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F10001029">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339</Words>
  <Application>Microsoft Office PowerPoint</Application>
  <PresentationFormat>Custom</PresentationFormat>
  <Paragraphs>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TF10001029</vt:lpstr>
      <vt:lpstr>Unit 3: Absorption of Water in Plants Topic: Transpiration        B.Ed (Hons) Secondary  Semester: III        Subject: Biology III Minor  Course Title: Plant Physiology and Ecology               Represented By: Ms Sidra Younis  Department of Education (Planning and Development)      Lahore College For Women University, Lahore</vt:lpstr>
      <vt:lpstr>Transpiration</vt:lpstr>
      <vt:lpstr>Types of Transpiration</vt:lpstr>
      <vt:lpstr>Importance of Transpiration</vt:lpstr>
      <vt:lpstr>Environmental factors that affect the rate of transpiration </vt:lpstr>
      <vt:lpstr>Cont…</vt:lpstr>
      <vt:lpstr>Cont…</vt:lpstr>
      <vt:lpstr>Internal factors that affect the rate of transpiration </vt:lpstr>
      <vt:lpstr>CONT….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User</cp:lastModifiedBy>
  <cp:revision>36</cp:revision>
  <dcterms:created xsi:type="dcterms:W3CDTF">2020-04-20T12:39:56Z</dcterms:created>
  <dcterms:modified xsi:type="dcterms:W3CDTF">2020-08-18T06:35:32Z</dcterms:modified>
</cp:coreProperties>
</file>