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822D4-95F8-427C-BC51-413A682C40A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10669-17FB-404A-8E38-3AFD22FC64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8915400" cy="5562600"/>
          </a:xfrm>
        </p:spPr>
        <p:txBody>
          <a:bodyPr/>
          <a:lstStyle/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Unit 2: Bacteria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Cynobacteria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Topic: Life Cycle of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Secondary</a:t>
            </a: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Semester: II</a:t>
            </a: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Subject: Biology II (Minor)</a:t>
            </a: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Course Title: Diversity of Plants</a:t>
            </a: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Represented By: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Sidra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Younis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Department of Education (Planning and Development) </a:t>
            </a:r>
          </a:p>
          <a:p>
            <a:pPr marL="109728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Lahore College for Women University, Lahore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543800" y="381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CONT….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ictur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172200" y="457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Nostoc</a:t>
            </a:r>
            <a:endParaRPr lang="en-US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Taxonomic Position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Kingdom    Bacteria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Phylum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Cyanophyceae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Order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Nostocales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Nostocaceae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Genus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Habitat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can be found in soil, on moist rocks, at the bottom of lakes and springs (both fresh- and saltwater). It may also grow symbiotically within the tissues of plants.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62800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bacteria contain photosynthetic pigments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in their cytoplasm to perform photosynthesis.</a:t>
            </a:r>
          </a:p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present in the form of colony.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Ball like colony is enveloped by a gelatinous sheath.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Balls are greenish to bluish-green in color.            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colony contains thousands of straight or twisted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filaments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consists of many cells arranged in a beaded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manner. Each cell is cylindrical or spherical in shape.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filaments along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larger specialized nitrogen-fixing cells called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86600" y="381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15000"/>
          </a:xfrm>
        </p:spPr>
        <p:txBody>
          <a:bodyPr/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cells of the filament become enlarged and filled with the food material. These thick-walled cells are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generally present in chain.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have no nucleus nor internal membrane system.</a:t>
            </a:r>
          </a:p>
          <a:p>
            <a:endParaRPr lang="en-US" dirty="0"/>
          </a:p>
        </p:txBody>
      </p:sp>
      <p:pic>
        <p:nvPicPr>
          <p:cNvPr id="5" name="Picture 4" descr="Image result for nosto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162800" y="381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Cycle of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486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usual methods of reproduction 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vegetative and asexual reproduction. The sexual reproduction is absent. The vegetative reproduction takes place by means of Fragmentation,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hormogones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a)Fragmentation: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colony breaks into two or more fragments at the junction of the heterocyst and the adjoining cell into a number of short fragments by mechanical or physiological means.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fragment is capable to develop into new colony.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162800" y="533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Hormogones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conditions the filaments break in small pieces called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hormogones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hormogone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consists of two or more cells.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the filaments break at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hormogone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capable to give rise to a new plant.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hormogones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germinate after liberation from the gelatinous-matrix or still within it.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8580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305800" cy="43434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705600" y="838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/>
              <a:t>c)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vegetative cells of the filament may become enlarged and thick walled containing reserve food. These are resting cells (spores)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akinetes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larger and thick wall than vegetative cell.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can survive in unfavorable conditions and germinate into a new filament of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condition arises.</a:t>
            </a:r>
          </a:p>
          <a:p>
            <a:endParaRPr lang="en-US" dirty="0"/>
          </a:p>
        </p:txBody>
      </p:sp>
      <p:pic>
        <p:nvPicPr>
          <p:cNvPr id="3074" name="Picture 2" descr="C:\Users\User\Desktop\heterocyste-akinete-660x330.jpg"/>
          <p:cNvPicPr>
            <a:picLocks noChangeAspect="1" noChangeArrowheads="1"/>
          </p:cNvPicPr>
          <p:nvPr/>
        </p:nvPicPr>
        <p:blipFill>
          <a:blip r:embed="rId3"/>
          <a:srcRect l="39098" t="3939"/>
          <a:stretch>
            <a:fillRect/>
          </a:stretch>
        </p:blipFill>
        <p:spPr bwMode="auto">
          <a:xfrm>
            <a:off x="2743200" y="4343400"/>
            <a:ext cx="3886200" cy="2362200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705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953000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Heterocysts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larger, thick walled cells present in certain intervals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time of germination heterocyst divide into 4 cells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germiling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Ruptures the outer wall, comes out and develops into the new filaments.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2484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380</Words>
  <Application>Microsoft Office PowerPoint</Application>
  <PresentationFormat>On-screen Show (4:3)</PresentationFormat>
  <Paragraphs>57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 Nostoc</vt:lpstr>
      <vt:lpstr>  Morphology </vt:lpstr>
      <vt:lpstr>CONT…</vt:lpstr>
      <vt:lpstr>Life Cycle of Nostoc </vt:lpstr>
      <vt:lpstr>CONT…</vt:lpstr>
      <vt:lpstr>CONT…</vt:lpstr>
      <vt:lpstr>CONT…</vt:lpstr>
      <vt:lpstr>CONT…</vt:lpstr>
      <vt:lpstr>CONT….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2020-05-06T10:46:22Z</dcterms:created>
  <dcterms:modified xsi:type="dcterms:W3CDTF">2020-05-14T11:31:05Z</dcterms:modified>
</cp:coreProperties>
</file>