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7" r:id="rId6"/>
    <p:sldId id="274" r:id="rId7"/>
    <p:sldId id="275" r:id="rId8"/>
    <p:sldId id="276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4C5FDA-9FE8-4764-8530-ED1952CAE98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80A9E2-19BC-405A-9EB8-A87B21C5F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8534400" cy="6019800"/>
          </a:xfrm>
        </p:spPr>
        <p:txBody>
          <a:bodyPr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Unit 2: Cell Biology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Topic: Cell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Organelles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(Plastids)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Secondary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Semester: I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Subject: Biology I (Minor)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Course Title: General Biology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Represented By: Ms Sidra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Younis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Department of Education (Planning and Development)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Lahore College for Women University, Lahore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49808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Plastids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80772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Plastid is a double membrane-bound organelle involved in the synthesis and storage of food, commonly found within the cells of photosynthetic plants.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Plastids were discovered and named by Ernst Haeckel, but A. F. W.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Schimper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was the first to provide a clear definition.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necessary for essential life processes, like photosynthesis and food storage.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plastid containing green pigment (chlorophyll) is called chloroplast whereas a plastid containing pigments apart from green is called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chromoplast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 plastid that lacks pigments is called a leucoplast and is involved mainly in food storage.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8077200" cy="617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026" name="Picture 2" descr="C:\Users\User\Desktop\Plastids-Types-Structure-and-Func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0"/>
            <a:ext cx="78486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49808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Types of Plastids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8077200" cy="6172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 Chloroplasts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chloroplasts are probably the most-known of the plastids.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responsible for photosynthesis.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chloroplast is filled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thylakoids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is where photosynthesis occurs, and chlorophyll remains.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Chromoplasts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Chromoplasts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are units where pigments are stored and synthesized in the plant.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found in flowering plants, fruits, and aging leaves.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chloroplasts actually convert over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chromoplasts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carotenoid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pigments allow for the different colors seen in fruits and the fall leaves. One of the main reasons for these structures and the colors is to attract pollinators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0772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C. Leucoplasts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Leucoplasts are the non-pigmented organelles.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They are found in the non-photosynthetic parts of the plant, such as the roots.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Depending on what the plant needs, they may become essentially just storage sheds for starches, lipids, and proteins.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They are more readily used for synthesizing amino acids and fatty acids.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 leucoplast may be an 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amyloplast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 that stores starch, an 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elaioplast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 that stores fat, or a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proteinoplast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that stores proteins.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Gerontoplasts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Gerontoplasts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are basically chloroplasts that are going through the aging process.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These are chloroplasts of the leaves that are beginning to convert into different organelles or are being re-purposed since the leaf is no longer utilizing photosynthesis (such as in the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fall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8077200" cy="6172200"/>
          </a:xfrm>
        </p:spPr>
        <p:txBody>
          <a:bodyPr>
            <a:normAutofit/>
          </a:bodyPr>
          <a:lstStyle/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2050" name="Picture 2" descr="C:\Users\User\Desktop\Plastid-and-its-various-types-with-their-respective-organelle-func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"/>
            <a:ext cx="7848600" cy="5943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49808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Structure of Plastids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80772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Chloroplasts may be spherical, ovoid or discoid in higher plants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stellate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cup-shaped or spiral as in some algae.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usu­ally 4-6 µm in diameter and 20 to 40 in number in each cell of higher plants, evenly distributed throughout the cytoplasm.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chloroplast is bounded by two lipoprotein membranes, an outer and an inner membrane, with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intermembrane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space between them.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inner membrane encloses a matrix,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contains small cylindri­cal structures 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Most chloroplasts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10-100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49808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Functions of Plastids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924800" cy="59436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Plastids are the site of manufacture and storage of important chemical compounds used by the cells of autotrophic eukaryotes.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thylakoid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membrane contains all the enzymatic components required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photosynthesis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Interaction between chlorophyll, electron carriers, coupling factors, and other components takes place within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thylakoid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membrane. Thus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thylakoid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membrane is a specialized struc­ture that plays a key role in the capture of light and electron transport.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chloroplasts are the centers of synthesis and metabolism of carbohydrates.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33400"/>
            <a:ext cx="79248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not only of crucial importance in photosynthesis but also in the storage of primary foodstuffs, particularly starch.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 largely depends on the presence of pigments. A plastid involved in food synthesis typically contains pigments, which are also the ones responsible for the color of a plant structure (e.g. green leaf, red flower, yellow fruit, etc.).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 mitochondria, plastids have their own DNA and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Hence, they may be used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phylogenetic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studies.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264</TotalTime>
  <Words>254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Slide 1</vt:lpstr>
      <vt:lpstr>Plastids </vt:lpstr>
      <vt:lpstr>Slide 3</vt:lpstr>
      <vt:lpstr>Types of Plastids </vt:lpstr>
      <vt:lpstr>Slide 5</vt:lpstr>
      <vt:lpstr>Slide 6</vt:lpstr>
      <vt:lpstr>Structure of Plastids </vt:lpstr>
      <vt:lpstr>Functions of Plastids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2020-05-07T07:43:23Z</dcterms:created>
  <dcterms:modified xsi:type="dcterms:W3CDTF">2020-08-12T18:35:26Z</dcterms:modified>
</cp:coreProperties>
</file>