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notesMasterIdLst>
    <p:notesMasterId r:id="rId14"/>
  </p:notesMasterIdLst>
  <p:sldIdLst>
    <p:sldId id="277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41F42-3068-47E5-A237-DFCB9590445B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25FC7-0CB6-41D2-88BC-84EAEA90E4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5FC7-0CB6-41D2-88BC-84EAEA90E44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11C504D-BF88-430B-9A9E-71CF9EC18AE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F1217F-F136-4B14-A36B-1ED2CB98E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9312" y="815926"/>
            <a:ext cx="10396024" cy="49264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Unit 2: Cell Biology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Topic: Cell Organelles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&amp; Endoplasmic Reticulum)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 Secondary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Semester: I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         Subject: Biology I (Minor)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Course Title: General Biology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    Represented By: Ms Sidra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Younis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Department of Education (Planning and Development) 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Lahore College for Women University, Lahore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en-US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27" y="361960"/>
            <a:ext cx="9153522" cy="1044810"/>
          </a:xfrm>
        </p:spPr>
        <p:txBody>
          <a:bodyPr>
            <a:normAutofit fontScale="90000"/>
          </a:bodyPr>
          <a:lstStyle/>
          <a:p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972" y="661182"/>
            <a:ext cx="10564838" cy="6101758"/>
          </a:xfrm>
        </p:spPr>
        <p:txBody>
          <a:bodyPr>
            <a:normAutofit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Endoplasmic reticulum is an extensive membrane network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cisternae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(sac-like structures), which are held together by the cytoskeleton.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phospholipid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membrane encloses a space, the lumen from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cytosol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is continuous with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perinuclear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space.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surface of the rough endoplasmic reticulum is studded with the protein manufacturing ribosome, which gives it a rough appearance. Hence it is referred as a rough endoplasmic reticulum.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73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989" y="193148"/>
            <a:ext cx="9153522" cy="1044810"/>
          </a:xfrm>
        </p:spPr>
        <p:txBody>
          <a:bodyPr>
            <a:normAutofit fontScale="90000"/>
          </a:bodyPr>
          <a:lstStyle/>
          <a:p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731520"/>
            <a:ext cx="10536703" cy="6031419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smooth endoplasmic reticulum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consists of tubules, which are located near the cell periphery. This network increases the surface area for the storage of key enzymes and the products of these enzymes.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Rough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endoplasmic reticulum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synthesizes proteins, while smooth endoplasmic reticulum synthesizes lipids and steroids. It also metabolizes carbohydrates and regulates calcium concentration, drug detoxification, and attachment of receptors on cell membrane proteins.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Endoplasmic reticulum varies extensive extending from the cell membrane through the cytoplasm and forming a continuous connection with the nuclear envelope.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73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161" y="281354"/>
            <a:ext cx="9971310" cy="1125416"/>
          </a:xfrm>
        </p:spPr>
        <p:txBody>
          <a:bodyPr>
            <a:normAutofit fontScale="90000"/>
          </a:bodyPr>
          <a:lstStyle/>
          <a:p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Functions of Endoplasmic Reticulum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548640"/>
            <a:ext cx="10522635" cy="62142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mainly responsible for the transportation of proteins and other carbohydrates to another organelle, which includes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lysosomes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Golgi apparatus, plasma membrane, etc.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provide the increased surface area for cellular reactions.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help in the formation of nuclear membrane during cell division.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play a vital role in the formation of the skeletal framework.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play a vital role in the synthesis of proteins, lipids, glycogen and other steroids like cholesterol, progesterone, testosterone, etc.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3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161" y="361960"/>
            <a:ext cx="8911687" cy="10448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i="1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829994"/>
            <a:ext cx="10452295" cy="5932946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ribosome word is derived – ‘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ribo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’ from ribonucleic acid and ‘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somes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’ from the Greek word ‘soma’ which means ‘body’.</a:t>
            </a:r>
          </a:p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are tiny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spheroidal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dense particles (of 150 to 200 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 diameters) that are primarily found in most prokaryotic and eukaryotic.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They are sites of 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protein synthesis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They are structures containing approximately equal amounts of RNA and proteins and serve as a scaffold for the ordered interaction of the numerous molecules involved in protein synthesis.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occur in cells, both prokaryotic and eukaryotic cells.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 prokaryotic cells, the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often occur freely in the cytoplasm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 eukaryotic cells, the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either occur freely in the cytoplasm or remain attached to the outer surface of the membrane of the endoplasmic reticulum.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           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73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161" y="361960"/>
            <a:ext cx="8911687" cy="1044810"/>
          </a:xfrm>
        </p:spPr>
        <p:txBody>
          <a:bodyPr>
            <a:normAutofit fontScale="90000"/>
          </a:bodyPr>
          <a:lstStyle/>
          <a:p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53550"/>
            <a:ext cx="10409646" cy="5609389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location of the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in a cell determines what kind of protein it makes.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are floating freely throughout the cell, it will make proteins that will be utilized within the cell itself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are attached to the endoplasmic reticulum, it is referred to as rough endoplasmic reticulum or rough ER.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Proteins made on the rough ER are used for usage inside the cell or outside the cell.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number of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in a cell depends on the activity of the cell. 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On average in a mammalian cell, there can be about 10 million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/>
              <a:t>                            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73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703" y="464234"/>
            <a:ext cx="9491146" cy="9425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Structure of </a:t>
            </a:r>
            <a:r>
              <a:rPr lang="en-US" sz="5400" b="1" i="1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53550"/>
            <a:ext cx="10409646" cy="56093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ribosome is made from complexes of RNAs and proteins and is, therefore,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ribonucleo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protein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Around 37 to 62% of RNA is comprised of RNA and the rest is proteins.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ribosome is divided into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subunits: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smaller subunit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which binds to a larger subunit and the mRNA pattern, and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larger subunit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which binds to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amino acids, and the smaller subunit.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Prokaryotes have 70S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ribosome's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respectively subunits comprising the little subunit of 30S and the bigger subunit of 50S.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73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703" y="464234"/>
            <a:ext cx="9491146" cy="9425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Structure of </a:t>
            </a:r>
            <a:r>
              <a:rPr lang="en-US" sz="5400" b="1" i="1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Ribosomes-Structure-and-Function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2695" y="1266092"/>
            <a:ext cx="9355016" cy="46925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073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703" y="464234"/>
            <a:ext cx="9491146" cy="9425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Functions of </a:t>
            </a:r>
            <a:r>
              <a:rPr lang="en-US" sz="5400" b="1" i="1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69" y="1012874"/>
            <a:ext cx="10465917" cy="547233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 ribosome is a complex molecular machine, found within all living cells, that serves as the site of biological protein synthesis (translation).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link amino acids together in the order specified by messenger RNA (mRNA) molecules. 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act as catalysts in two extremely important biological processes called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peptidyl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transfer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peptidyl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hydrolysis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073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161" y="361960"/>
            <a:ext cx="8911687" cy="10448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Endoplasmic Reticulum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998806"/>
            <a:ext cx="10452295" cy="5764133"/>
          </a:xfrm>
        </p:spPr>
        <p:txBody>
          <a:bodyPr>
            <a:normAutofit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Endoplasmic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reticulum (ER)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an important organelle in eukaryotic cells. It plays a major role in the production, processing, and transport of proteins and lipids.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 produces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transmembrane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proteins and lipids for its membrane and for many other cell components including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lysosomes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secretory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vesicles, the Golgi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apparatus,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cell membrane, and plant cell vacuoles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73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Endoplasmic-Reticulum-Structure-and-Function.jpg"/>
          <p:cNvPicPr>
            <a:picLocks noChangeAspect="1" noChangeArrowheads="1"/>
          </p:cNvPicPr>
          <p:nvPr/>
        </p:nvPicPr>
        <p:blipFill>
          <a:blip r:embed="rId2"/>
          <a:srcRect b="1141"/>
          <a:stretch>
            <a:fillRect/>
          </a:stretch>
        </p:blipFill>
        <p:spPr bwMode="auto">
          <a:xfrm>
            <a:off x="2278967" y="196948"/>
            <a:ext cx="8750104" cy="6344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073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161" y="281354"/>
            <a:ext cx="9971310" cy="1125416"/>
          </a:xfrm>
        </p:spPr>
        <p:txBody>
          <a:bodyPr>
            <a:normAutofit fontScale="90000"/>
          </a:bodyPr>
          <a:lstStyle/>
          <a:p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Structure of Endoplasmic Reticulum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548640"/>
            <a:ext cx="10522635" cy="62142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endoplasmic reticulum membrane system can be morphologically divided into two structures–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cisternae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sheets.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Cisternae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tubular in structure, and form a three-dimensional polygonal network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about 50 nm in diameter in mammals and 30 nm in diameter in yeast.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 sheets, on the other hand, are membrane-enclosed, two-dimensional flattened sacs that extend across the cytoplasm.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frequently associated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special proteins called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translocons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are necessary for protein translation within the RER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3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1733</TotalTime>
  <Words>437</Words>
  <Application>Microsoft Office PowerPoint</Application>
  <PresentationFormat>Custom</PresentationFormat>
  <Paragraphs>59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Slide 1</vt:lpstr>
      <vt:lpstr>Ribosomes   </vt:lpstr>
      <vt:lpstr>Cont…   </vt:lpstr>
      <vt:lpstr>Structure of Ribosomes   </vt:lpstr>
      <vt:lpstr>Structure of Ribosomes   </vt:lpstr>
      <vt:lpstr>Functions of Ribosomes   </vt:lpstr>
      <vt:lpstr>Endoplasmic Reticulum   </vt:lpstr>
      <vt:lpstr>Slide 8</vt:lpstr>
      <vt:lpstr>Structure of Endoplasmic Reticulum   </vt:lpstr>
      <vt:lpstr>Cont…   </vt:lpstr>
      <vt:lpstr>Cont…   </vt:lpstr>
      <vt:lpstr>Functions of Endoplasmic Reticulum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Adiantum</dc:title>
  <dc:creator>ALI ASSAM</dc:creator>
  <cp:lastModifiedBy>User</cp:lastModifiedBy>
  <cp:revision>70</cp:revision>
  <dcterms:created xsi:type="dcterms:W3CDTF">2020-04-22T10:39:08Z</dcterms:created>
  <dcterms:modified xsi:type="dcterms:W3CDTF">2020-08-11T07:54:17Z</dcterms:modified>
</cp:coreProperties>
</file>